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2.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3.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4.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5.xml" ContentType="application/vnd.openxmlformats-officedocument.theme+xml"/>
  <Override PartName="/ppt/slideLayouts/slideLayout22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173" r:id="rId5"/>
    <p:sldMasterId id="2147485235" r:id="rId6"/>
    <p:sldMasterId id="2147485361" r:id="rId7"/>
    <p:sldMasterId id="2147485470" r:id="rId8"/>
    <p:sldMasterId id="2147483660" r:id="rId9"/>
  </p:sldMasterIdLst>
  <p:notesMasterIdLst>
    <p:notesMasterId r:id="rId37"/>
  </p:notesMasterIdLst>
  <p:handoutMasterIdLst>
    <p:handoutMasterId r:id="rId38"/>
  </p:handoutMasterIdLst>
  <p:sldIdLst>
    <p:sldId id="307" r:id="rId10"/>
    <p:sldId id="2123258942" r:id="rId11"/>
    <p:sldId id="2123258984" r:id="rId12"/>
    <p:sldId id="2123258982" r:id="rId13"/>
    <p:sldId id="311" r:id="rId14"/>
    <p:sldId id="2123258965" r:id="rId15"/>
    <p:sldId id="312" r:id="rId16"/>
    <p:sldId id="2123258978" r:id="rId17"/>
    <p:sldId id="2123258945" r:id="rId18"/>
    <p:sldId id="2123258968" r:id="rId19"/>
    <p:sldId id="2076137784" r:id="rId20"/>
    <p:sldId id="2076137783" r:id="rId21"/>
    <p:sldId id="2076137787" r:id="rId22"/>
    <p:sldId id="2076137785" r:id="rId23"/>
    <p:sldId id="2123258979" r:id="rId24"/>
    <p:sldId id="2076137801" r:id="rId25"/>
    <p:sldId id="2076137794" r:id="rId26"/>
    <p:sldId id="2076137802" r:id="rId27"/>
    <p:sldId id="314" r:id="rId28"/>
    <p:sldId id="2076137795" r:id="rId29"/>
    <p:sldId id="2076137797" r:id="rId30"/>
    <p:sldId id="2123258969" r:id="rId31"/>
    <p:sldId id="2123258980" r:id="rId32"/>
    <p:sldId id="2123258983" r:id="rId33"/>
    <p:sldId id="2123258970" r:id="rId34"/>
    <p:sldId id="2123258974" r:id="rId35"/>
    <p:sldId id="2123258981" r:id="rId3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Slide" id="{2DDC9533-6A07-4413-8D5E-D6CB5ECB362F}">
          <p14:sldIdLst>
            <p14:sldId id="307"/>
            <p14:sldId id="2123258942"/>
            <p14:sldId id="2123258984"/>
            <p14:sldId id="2123258982"/>
            <p14:sldId id="311"/>
            <p14:sldId id="2123258965"/>
            <p14:sldId id="312"/>
            <p14:sldId id="2123258978"/>
            <p14:sldId id="2123258945"/>
            <p14:sldId id="2123258968"/>
            <p14:sldId id="2076137784"/>
            <p14:sldId id="2076137783"/>
            <p14:sldId id="2076137787"/>
            <p14:sldId id="2076137785"/>
            <p14:sldId id="2123258979"/>
            <p14:sldId id="2076137801"/>
            <p14:sldId id="2076137794"/>
            <p14:sldId id="2076137802"/>
            <p14:sldId id="314"/>
            <p14:sldId id="2076137795"/>
            <p14:sldId id="2076137797"/>
            <p14:sldId id="2123258969"/>
            <p14:sldId id="2123258980"/>
            <p14:sldId id="2123258983"/>
            <p14:sldId id="2123258970"/>
            <p14:sldId id="2123258974"/>
            <p14:sldId id="212325898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0913213-96CB-FEF2-8F8C-DF389F56C202}" name="Andrea Perez (SHE/HER)" initials="AP(" userId="S::anper@microsoft.com::213f2ea6-ad90-4f18-bae1-c278f6253129" providerId="AD"/>
  <p188:author id="{9DB71A30-3DF2-ACA7-406F-76843891615D}" name="Josée Martens" initials="JM" userId="S::jmartens@microsoft.com::250fae27-b1ae-47a9-9d7c-9c02d00ebea1" providerId="AD"/>
  <p188:author id="{1E0B3832-5C6C-98AB-F887-3E11050B2652}" name="Shiva Ford" initials="SF" userId="S::shfo@microsoft.com::cfbb4bfb-c484-4beb-8948-e763f83fb990" providerId="AD"/>
  <p188:author id="{BE38CBB3-273C-64C1-A7DE-746BE2254C2A}" name="Alvin Ashcraft" initials="AA" userId="S::aashcraft@microsoft.com::4df20b0b-4551-45ed-9364-545d55424ed3" providerId="AD"/>
  <p188:author id="{42BFD9D3-5BD1-5208-40F8-B0EF6E085F5D}" name="Sean Wheeler" initials="SW" userId="S::sewhee@microsoft.com::8b895b7b-8e8a-4413-8039-92948f5315b9" providerId="AD"/>
  <p188:author id="{AC145BFD-38FA-64E5-7A85-BCF97B507045}" name="Tim Toole (Insight Global)" initials="TT" userId="S::v-timtoole@microsoft.com::0345cd62-761c-4a33-9de1-89dd581b686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5081"/>
    <a:srgbClr val="AB5DD1"/>
    <a:srgbClr val="268AD5"/>
    <a:srgbClr val="1378D4"/>
    <a:srgbClr val="7863BC"/>
    <a:srgbClr val="705D94"/>
    <a:srgbClr val="000000"/>
    <a:srgbClr val="D59DFF"/>
    <a:srgbClr val="FFFFFF"/>
    <a:srgbClr val="BF11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258BB9-6DA2-35FC-6D20-3AC060FE23CF}" v="74" dt="2023-04-12T18:30:51.669"/>
    <p1510:client id="{49E0014D-4DF7-7476-680E-00CDF888BB20}" v="223" dt="2023-04-11T15:31:51.290"/>
    <p1510:client id="{689CEE2D-0A9F-48AF-A6BB-8CBFACCFEFF6}" v="87" dt="2023-04-11T00:39:29.168"/>
    <p1510:client id="{998A15C3-099C-0C84-A62E-F98E1831E3A6}" v="71" dt="2023-04-13T14:16:42.928"/>
    <p1510:client id="{A1805621-5EDA-49CC-82FC-552B1DB7C984}" v="1" dt="2023-04-11T13:50:31.890"/>
    <p1510:client id="{CD082DF4-85E5-00F4-4921-8FF901F47B08}" v="38" dt="2023-04-12T00:40:36.1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7758" autoAdjust="0"/>
  </p:normalViewPr>
  <p:slideViewPr>
    <p:cSldViewPr snapToGrid="0">
      <p:cViewPr varScale="1">
        <p:scale>
          <a:sx n="82" d="100"/>
          <a:sy n="82" d="100"/>
        </p:scale>
        <p:origin x="1674" y="9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commentAuthors" Target="commentAuthors.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notesMaster" Target="notesMasters/notesMaster1.xml"/><Relationship Id="rId40" Type="http://schemas.openxmlformats.org/officeDocument/2006/relationships/presProps" Target="presProps.xml"/><Relationship Id="rId45"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handoutMaster" Target="handoutMasters/handoutMaster1.xml"/><Relationship Id="rId20" Type="http://schemas.openxmlformats.org/officeDocument/2006/relationships/slide" Target="slides/slide11.xml"/><Relationship Id="rId41"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10" Type="http://schemas.openxmlformats.org/officeDocument/2006/relationships/image" Target="../media/image67.svg"/><Relationship Id="rId4" Type="http://schemas.openxmlformats.org/officeDocument/2006/relationships/image" Target="../media/image61.svg"/><Relationship Id="rId9" Type="http://schemas.openxmlformats.org/officeDocument/2006/relationships/image" Target="../media/image66.png"/></Relationships>
</file>

<file path=ppt/diagrams/_rels/data2.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3.sv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78.svg"/><Relationship Id="rId11" Type="http://schemas.openxmlformats.org/officeDocument/2006/relationships/image" Target="../media/image66.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svg"/><Relationship Id="rId9" Type="http://schemas.openxmlformats.org/officeDocument/2006/relationships/image" Target="../media/image8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10" Type="http://schemas.openxmlformats.org/officeDocument/2006/relationships/image" Target="../media/image67.svg"/><Relationship Id="rId4" Type="http://schemas.openxmlformats.org/officeDocument/2006/relationships/image" Target="../media/image61.svg"/><Relationship Id="rId9" Type="http://schemas.openxmlformats.org/officeDocument/2006/relationships/image" Target="../media/image66.png"/></Relationships>
</file>

<file path=ppt/diagrams/_rels/drawing2.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3.sv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78.svg"/><Relationship Id="rId11" Type="http://schemas.openxmlformats.org/officeDocument/2006/relationships/image" Target="../media/image66.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svg"/><Relationship Id="rId9" Type="http://schemas.openxmlformats.org/officeDocument/2006/relationships/image" Target="../media/image81.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F64795-BB8C-4FCC-BB8C-4FAFC0282BE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AU"/>
        </a:p>
      </dgm:t>
    </dgm:pt>
    <dgm:pt modelId="{607CE7CB-9093-414D-AEB1-74D65E7BD91D}">
      <dgm:prSet/>
      <dgm:spPr/>
      <dgm:t>
        <a:bodyPr/>
        <a:lstStyle/>
        <a:p>
          <a:pPr>
            <a:lnSpc>
              <a:spcPct val="100000"/>
            </a:lnSpc>
          </a:pPr>
          <a:r>
            <a:rPr lang="en-US">
              <a:latin typeface="+mn-lt"/>
            </a:rPr>
            <a:t>Edit content for the entire community</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Lst>
              <a:ext uri="{C183D7F6-B498-43B3-948B-1728B52AA6E4}">
                <adec:decorative xmlns:adec="http://schemas.microsoft.com/office/drawing/2017/decorative" val="1"/>
              </a:ext>
            </a:extLst>
          </dgm14:cNvPr>
        </a:ext>
      </dgm:extLst>
    </dgm:pt>
    <dgm:pt modelId="{79A11FAA-669E-4659-AFBA-636F1AD8204B}" type="parTrans" cxnId="{A23BECD2-D304-461C-88E3-7160E9422826}">
      <dgm:prSet/>
      <dgm:spPr/>
      <dgm:t>
        <a:bodyPr/>
        <a:lstStyle/>
        <a:p>
          <a:endParaRPr lang="en-AU"/>
        </a:p>
      </dgm:t>
    </dgm:pt>
    <dgm:pt modelId="{F12CDADC-E026-4C07-A7F1-39286FC86C81}" type="sibTrans" cxnId="{A23BECD2-D304-461C-88E3-7160E9422826}">
      <dgm:prSet/>
      <dgm:spPr/>
      <dgm:t>
        <a:bodyPr/>
        <a:lstStyle/>
        <a:p>
          <a:endParaRPr lang="en-AU"/>
        </a:p>
      </dgm:t>
    </dgm:pt>
    <dgm:pt modelId="{6DB7B274-BD2D-424E-A586-3683038ECE03}">
      <dgm:prSet/>
      <dgm:spPr/>
      <dgm:t>
        <a:bodyPr/>
        <a:lstStyle/>
        <a:p>
          <a:pPr>
            <a:lnSpc>
              <a:spcPct val="100000"/>
            </a:lnSpc>
          </a:pPr>
          <a:r>
            <a:rPr lang="en-US">
              <a:latin typeface="+mn-lt"/>
            </a:rPr>
            <a:t>Contributors listed on top of each article</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F7BFCB94-1DEC-40B8-A52A-C2104D791A83}" type="parTrans" cxnId="{F53EB54E-1595-49F3-858C-DACB3FF75875}">
      <dgm:prSet/>
      <dgm:spPr/>
      <dgm:t>
        <a:bodyPr/>
        <a:lstStyle/>
        <a:p>
          <a:endParaRPr lang="en-AU"/>
        </a:p>
      </dgm:t>
    </dgm:pt>
    <dgm:pt modelId="{0E0C22CA-2D1B-487F-912F-3CA89390129C}" type="sibTrans" cxnId="{F53EB54E-1595-49F3-858C-DACB3FF75875}">
      <dgm:prSet/>
      <dgm:spPr/>
      <dgm:t>
        <a:bodyPr/>
        <a:lstStyle/>
        <a:p>
          <a:endParaRPr lang="en-AU"/>
        </a:p>
      </dgm:t>
    </dgm:pt>
    <dgm:pt modelId="{94F7E118-3EE7-49BB-BCC8-8F21097731FC}">
      <dgm:prSet/>
      <dgm:spPr/>
      <dgm:t>
        <a:bodyPr/>
        <a:lstStyle/>
        <a:p>
          <a:pPr>
            <a:lnSpc>
              <a:spcPct val="100000"/>
            </a:lnSpc>
          </a:pPr>
          <a:r>
            <a:rPr lang="en-US" dirty="0">
              <a:latin typeface="+mn-lt"/>
            </a:rPr>
            <a:t>High monthly pageview count</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8008CC16-DA0A-42A1-8DF4-A41E9BB33F50}" type="parTrans" cxnId="{C6AEBD5C-2DFA-4236-8DC4-741888408F9A}">
      <dgm:prSet/>
      <dgm:spPr/>
      <dgm:t>
        <a:bodyPr/>
        <a:lstStyle/>
        <a:p>
          <a:endParaRPr lang="en-AU"/>
        </a:p>
      </dgm:t>
    </dgm:pt>
    <dgm:pt modelId="{17D96F7E-3C06-4D03-B982-76D4B22ECD49}" type="sibTrans" cxnId="{C6AEBD5C-2DFA-4236-8DC4-741888408F9A}">
      <dgm:prSet/>
      <dgm:spPr/>
      <dgm:t>
        <a:bodyPr/>
        <a:lstStyle/>
        <a:p>
          <a:endParaRPr lang="en-AU"/>
        </a:p>
      </dgm:t>
    </dgm:pt>
    <dgm:pt modelId="{3CFFF395-6E7E-4990-BEA1-C5BB5767DD08}">
      <dgm:prSet/>
      <dgm:spPr/>
      <dgm:t>
        <a:bodyPr/>
        <a:lstStyle/>
        <a:p>
          <a:pPr>
            <a:lnSpc>
              <a:spcPct val="100000"/>
            </a:lnSpc>
          </a:pPr>
          <a:r>
            <a:rPr lang="en-US">
              <a:latin typeface="+mn-lt"/>
            </a:rPr>
            <a:t>Contribute to Learn entirely in browser</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6891CD96-EA25-42A5-BB13-817860FA0A51}" type="parTrans" cxnId="{BD840169-BB37-4C56-8DCE-2303C0663937}">
      <dgm:prSet/>
      <dgm:spPr/>
      <dgm:t>
        <a:bodyPr/>
        <a:lstStyle/>
        <a:p>
          <a:endParaRPr lang="en-AU"/>
        </a:p>
      </dgm:t>
    </dgm:pt>
    <dgm:pt modelId="{FAACD844-226C-45C1-B5B1-128DD27216BF}" type="sibTrans" cxnId="{BD840169-BB37-4C56-8DCE-2303C0663937}">
      <dgm:prSet/>
      <dgm:spPr/>
      <dgm:t>
        <a:bodyPr/>
        <a:lstStyle/>
        <a:p>
          <a:endParaRPr lang="en-AU"/>
        </a:p>
      </dgm:t>
    </dgm:pt>
    <dgm:pt modelId="{0CFC175D-B333-4DDE-B8CE-37F934227044}">
      <dgm:prSet/>
      <dgm:spPr/>
      <dgm:t>
        <a:bodyPr/>
        <a:lstStyle/>
        <a:p>
          <a:pPr>
            <a:lnSpc>
              <a:spcPct val="100000"/>
            </a:lnSpc>
          </a:pPr>
          <a:r>
            <a:rPr lang="en-US" i="1">
              <a:latin typeface="+mn-lt"/>
            </a:rPr>
            <a:t>Docs as Code</a:t>
          </a:r>
        </a:p>
      </dgm:t>
      <dgm:extLst>
        <a:ext uri="{E40237B7-FDA0-4F09-8148-C483321AD2D9}">
          <dgm14:cNvPr xmlns:dgm14="http://schemas.microsoft.com/office/drawing/2010/diagram" id="0" name="" descr="aka.ms/editsqldocs&#10;Be a part of the community and help edit docs that everyone uses.&#10;You'll have a contributor designation on top of the article. &#10;We average around 16M page views/month.&#10;Let’s walk through it…&#10;"/>
        </a:ext>
      </dgm:extLst>
    </dgm:pt>
    <dgm:pt modelId="{EFFB177B-2B99-4D52-95BC-7535924FB878}" type="parTrans" cxnId="{16EA1472-E0F9-4626-A971-2C8559732C59}">
      <dgm:prSet/>
      <dgm:spPr/>
      <dgm:t>
        <a:bodyPr/>
        <a:lstStyle/>
        <a:p>
          <a:endParaRPr lang="en-AU"/>
        </a:p>
      </dgm:t>
    </dgm:pt>
    <dgm:pt modelId="{D52AF09E-2A06-4EF0-A921-E1C3EA0CE94A}" type="sibTrans" cxnId="{16EA1472-E0F9-4626-A971-2C8559732C59}">
      <dgm:prSet/>
      <dgm:spPr/>
      <dgm:t>
        <a:bodyPr/>
        <a:lstStyle/>
        <a:p>
          <a:endParaRPr lang="en-AU"/>
        </a:p>
      </dgm:t>
    </dgm:pt>
    <dgm:pt modelId="{B0D88F5D-5ECD-4AB0-AEEE-91EF102F85BB}" type="pres">
      <dgm:prSet presAssocID="{D6F64795-BB8C-4FCC-BB8C-4FAFC0282BE3}" presName="root" presStyleCnt="0">
        <dgm:presLayoutVars>
          <dgm:dir/>
          <dgm:resizeHandles val="exact"/>
        </dgm:presLayoutVars>
      </dgm:prSet>
      <dgm:spPr/>
    </dgm:pt>
    <dgm:pt modelId="{58C3FF84-FD3D-45A3-8985-572135F6164C}" type="pres">
      <dgm:prSet presAssocID="{607CE7CB-9093-414D-AEB1-74D65E7BD91D}" presName="compNode" presStyleCnt="0"/>
      <dgm:spPr/>
    </dgm:pt>
    <dgm:pt modelId="{F88D5A9E-DCF3-4894-A720-16524B59F60A}" type="pres">
      <dgm:prSet presAssocID="{607CE7CB-9093-414D-AEB1-74D65E7BD91D}" presName="bgRect" presStyleLbl="bgShp" presStyleIdx="0" presStyleCnt="5"/>
      <dgm:spPr/>
    </dgm:pt>
    <dgm:pt modelId="{D4A2023D-5416-4FF5-BB81-99B1FE986F79}" type="pres">
      <dgm:prSet presAssocID="{607CE7CB-9093-414D-AEB1-74D65E7BD91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E8509D15-5DCD-4E59-8C91-A74A5B77C84C}" type="pres">
      <dgm:prSet presAssocID="{607CE7CB-9093-414D-AEB1-74D65E7BD91D}" presName="spaceRect" presStyleCnt="0"/>
      <dgm:spPr/>
    </dgm:pt>
    <dgm:pt modelId="{1E5086DD-279C-42CB-807D-C1BD32538EFB}" type="pres">
      <dgm:prSet presAssocID="{607CE7CB-9093-414D-AEB1-74D65E7BD91D}" presName="parTx" presStyleLbl="revTx" presStyleIdx="0" presStyleCnt="5">
        <dgm:presLayoutVars>
          <dgm:chMax val="0"/>
          <dgm:chPref val="0"/>
        </dgm:presLayoutVars>
      </dgm:prSet>
      <dgm:spPr/>
    </dgm:pt>
    <dgm:pt modelId="{A3A0E7EA-9C2A-4118-8288-69C408A34061}" type="pres">
      <dgm:prSet presAssocID="{F12CDADC-E026-4C07-A7F1-39286FC86C81}" presName="sibTrans" presStyleCnt="0"/>
      <dgm:spPr/>
    </dgm:pt>
    <dgm:pt modelId="{3EC9A111-B49C-445B-A704-F7B4C162DFC3}" type="pres">
      <dgm:prSet presAssocID="{6DB7B274-BD2D-424E-A586-3683038ECE03}" presName="compNode" presStyleCnt="0"/>
      <dgm:spPr/>
    </dgm:pt>
    <dgm:pt modelId="{6DECD14B-77A9-405F-8C47-7800FBE932E4}" type="pres">
      <dgm:prSet presAssocID="{6DB7B274-BD2D-424E-A586-3683038ECE03}" presName="bgRect" presStyleLbl="bgShp" presStyleIdx="1" presStyleCnt="5"/>
      <dgm:spPr/>
    </dgm:pt>
    <dgm:pt modelId="{7CB88627-EE5C-4780-A8C6-E927E12BF6A7}" type="pres">
      <dgm:prSet presAssocID="{6DB7B274-BD2D-424E-A586-3683038ECE0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2085689E-1A6F-40AA-B7A3-48F2A2E8F729}" type="pres">
      <dgm:prSet presAssocID="{6DB7B274-BD2D-424E-A586-3683038ECE03}" presName="spaceRect" presStyleCnt="0"/>
      <dgm:spPr/>
    </dgm:pt>
    <dgm:pt modelId="{70D6D53A-DF6C-456C-A1B5-14C793311CC1}" type="pres">
      <dgm:prSet presAssocID="{6DB7B274-BD2D-424E-A586-3683038ECE03}" presName="parTx" presStyleLbl="revTx" presStyleIdx="1" presStyleCnt="5">
        <dgm:presLayoutVars>
          <dgm:chMax val="0"/>
          <dgm:chPref val="0"/>
        </dgm:presLayoutVars>
      </dgm:prSet>
      <dgm:spPr/>
    </dgm:pt>
    <dgm:pt modelId="{3518D1D7-01B6-4EB8-A1FD-1B9576164038}" type="pres">
      <dgm:prSet presAssocID="{0E0C22CA-2D1B-487F-912F-3CA89390129C}" presName="sibTrans" presStyleCnt="0"/>
      <dgm:spPr/>
    </dgm:pt>
    <dgm:pt modelId="{F5173389-C7DD-40D2-AB8B-AD4E3347B1B6}" type="pres">
      <dgm:prSet presAssocID="{94F7E118-3EE7-49BB-BCC8-8F21097731FC}" presName="compNode" presStyleCnt="0"/>
      <dgm:spPr/>
    </dgm:pt>
    <dgm:pt modelId="{C00C2814-6FB4-4A66-8E38-F9B8B8C89B4D}" type="pres">
      <dgm:prSet presAssocID="{94F7E118-3EE7-49BB-BCC8-8F21097731FC}" presName="bgRect" presStyleLbl="bgShp" presStyleIdx="2" presStyleCnt="5"/>
      <dgm:spPr/>
    </dgm:pt>
    <dgm:pt modelId="{4156E78B-B94F-4F38-BEEE-140A22238087}" type="pres">
      <dgm:prSet presAssocID="{94F7E118-3EE7-49BB-BCC8-8F21097731F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dd"/>
        </a:ext>
      </dgm:extLst>
    </dgm:pt>
    <dgm:pt modelId="{7FE079EE-B66E-4BC1-A412-5E77EB664BF0}" type="pres">
      <dgm:prSet presAssocID="{94F7E118-3EE7-49BB-BCC8-8F21097731FC}" presName="spaceRect" presStyleCnt="0"/>
      <dgm:spPr/>
    </dgm:pt>
    <dgm:pt modelId="{AF91DF22-3358-4D00-B352-389F4719832C}" type="pres">
      <dgm:prSet presAssocID="{94F7E118-3EE7-49BB-BCC8-8F21097731FC}" presName="parTx" presStyleLbl="revTx" presStyleIdx="2" presStyleCnt="5">
        <dgm:presLayoutVars>
          <dgm:chMax val="0"/>
          <dgm:chPref val="0"/>
        </dgm:presLayoutVars>
      </dgm:prSet>
      <dgm:spPr/>
    </dgm:pt>
    <dgm:pt modelId="{078A20A9-CDF3-47DF-91AE-52F8EFB7EA13}" type="pres">
      <dgm:prSet presAssocID="{17D96F7E-3C06-4D03-B982-76D4B22ECD49}" presName="sibTrans" presStyleCnt="0"/>
      <dgm:spPr/>
    </dgm:pt>
    <dgm:pt modelId="{AD4DD874-B947-4020-8150-5B2FDAE6E371}" type="pres">
      <dgm:prSet presAssocID="{3CFFF395-6E7E-4990-BEA1-C5BB5767DD08}" presName="compNode" presStyleCnt="0"/>
      <dgm:spPr/>
    </dgm:pt>
    <dgm:pt modelId="{512AB4B1-6F52-4E59-9805-A7E9A6F8AABE}" type="pres">
      <dgm:prSet presAssocID="{3CFFF395-6E7E-4990-BEA1-C5BB5767DD08}" presName="bgRect" presStyleLbl="bgShp" presStyleIdx="3" presStyleCnt="5"/>
      <dgm:spPr/>
    </dgm:pt>
    <dgm:pt modelId="{326E813B-D10D-4AA9-BF2F-E8A2F9559662}" type="pres">
      <dgm:prSet presAssocID="{3CFFF395-6E7E-4990-BEA1-C5BB5767DD0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aptop"/>
        </a:ext>
      </dgm:extLst>
    </dgm:pt>
    <dgm:pt modelId="{AA46D003-BCF8-466D-A68C-D83B201156AD}" type="pres">
      <dgm:prSet presAssocID="{3CFFF395-6E7E-4990-BEA1-C5BB5767DD08}" presName="spaceRect" presStyleCnt="0"/>
      <dgm:spPr/>
    </dgm:pt>
    <dgm:pt modelId="{5F733EC1-8DB6-4FAB-BB82-288BF2F6A9FF}" type="pres">
      <dgm:prSet presAssocID="{3CFFF395-6E7E-4990-BEA1-C5BB5767DD08}" presName="parTx" presStyleLbl="revTx" presStyleIdx="3" presStyleCnt="5">
        <dgm:presLayoutVars>
          <dgm:chMax val="0"/>
          <dgm:chPref val="0"/>
        </dgm:presLayoutVars>
      </dgm:prSet>
      <dgm:spPr/>
    </dgm:pt>
    <dgm:pt modelId="{0F7FC570-8AF2-496B-89BE-2587E60761FD}" type="pres">
      <dgm:prSet presAssocID="{FAACD844-226C-45C1-B5B1-128DD27216BF}" presName="sibTrans" presStyleCnt="0"/>
      <dgm:spPr/>
    </dgm:pt>
    <dgm:pt modelId="{25E03C63-5452-4179-8B74-0CD7BF0E7287}" type="pres">
      <dgm:prSet presAssocID="{0CFC175D-B333-4DDE-B8CE-37F934227044}" presName="compNode" presStyleCnt="0"/>
      <dgm:spPr/>
    </dgm:pt>
    <dgm:pt modelId="{462E0727-3A7B-4732-8AF7-7E13E8331F0F}" type="pres">
      <dgm:prSet presAssocID="{0CFC175D-B333-4DDE-B8CE-37F934227044}" presName="bgRect" presStyleLbl="bgShp" presStyleIdx="4" presStyleCnt="5"/>
      <dgm:spPr/>
    </dgm:pt>
    <dgm:pt modelId="{299FCB8F-B772-4623-ADFF-BA33B6729CCA}" type="pres">
      <dgm:prSet presAssocID="{0CFC175D-B333-4DDE-B8CE-37F93422704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ocument"/>
        </a:ext>
      </dgm:extLst>
    </dgm:pt>
    <dgm:pt modelId="{E4DE49A8-05D9-4E37-A5E0-A1FE4CAEDBBB}" type="pres">
      <dgm:prSet presAssocID="{0CFC175D-B333-4DDE-B8CE-37F934227044}" presName="spaceRect" presStyleCnt="0"/>
      <dgm:spPr/>
    </dgm:pt>
    <dgm:pt modelId="{A30E7E1D-5C34-4A4C-B36C-23A599597F2C}" type="pres">
      <dgm:prSet presAssocID="{0CFC175D-B333-4DDE-B8CE-37F934227044}" presName="parTx" presStyleLbl="revTx" presStyleIdx="4" presStyleCnt="5">
        <dgm:presLayoutVars>
          <dgm:chMax val="0"/>
          <dgm:chPref val="0"/>
        </dgm:presLayoutVars>
      </dgm:prSet>
      <dgm:spPr/>
    </dgm:pt>
  </dgm:ptLst>
  <dgm:cxnLst>
    <dgm:cxn modelId="{63331B20-A651-4805-87F9-8165618BECBB}" type="presOf" srcId="{607CE7CB-9093-414D-AEB1-74D65E7BD91D}" destId="{1E5086DD-279C-42CB-807D-C1BD32538EFB}" srcOrd="0" destOrd="0" presId="urn:microsoft.com/office/officeart/2018/2/layout/IconVerticalSolidList"/>
    <dgm:cxn modelId="{C6AEBD5C-2DFA-4236-8DC4-741888408F9A}" srcId="{D6F64795-BB8C-4FCC-BB8C-4FAFC0282BE3}" destId="{94F7E118-3EE7-49BB-BCC8-8F21097731FC}" srcOrd="2" destOrd="0" parTransId="{8008CC16-DA0A-42A1-8DF4-A41E9BB33F50}" sibTransId="{17D96F7E-3C06-4D03-B982-76D4B22ECD49}"/>
    <dgm:cxn modelId="{2A50CF5E-9DAD-4788-BEEB-D9672643AC6F}" type="presOf" srcId="{D6F64795-BB8C-4FCC-BB8C-4FAFC0282BE3}" destId="{B0D88F5D-5ECD-4AB0-AEEE-91EF102F85BB}" srcOrd="0" destOrd="0" presId="urn:microsoft.com/office/officeart/2018/2/layout/IconVerticalSolidList"/>
    <dgm:cxn modelId="{BD840169-BB37-4C56-8DCE-2303C0663937}" srcId="{D6F64795-BB8C-4FCC-BB8C-4FAFC0282BE3}" destId="{3CFFF395-6E7E-4990-BEA1-C5BB5767DD08}" srcOrd="3" destOrd="0" parTransId="{6891CD96-EA25-42A5-BB13-817860FA0A51}" sibTransId="{FAACD844-226C-45C1-B5B1-128DD27216BF}"/>
    <dgm:cxn modelId="{FCDF256E-B6A6-4BF9-B80B-5650753D3B7E}" type="presOf" srcId="{6DB7B274-BD2D-424E-A586-3683038ECE03}" destId="{70D6D53A-DF6C-456C-A1B5-14C793311CC1}" srcOrd="0" destOrd="0" presId="urn:microsoft.com/office/officeart/2018/2/layout/IconVerticalSolidList"/>
    <dgm:cxn modelId="{F53EB54E-1595-49F3-858C-DACB3FF75875}" srcId="{D6F64795-BB8C-4FCC-BB8C-4FAFC0282BE3}" destId="{6DB7B274-BD2D-424E-A586-3683038ECE03}" srcOrd="1" destOrd="0" parTransId="{F7BFCB94-1DEC-40B8-A52A-C2104D791A83}" sibTransId="{0E0C22CA-2D1B-487F-912F-3CA89390129C}"/>
    <dgm:cxn modelId="{16EA1472-E0F9-4626-A971-2C8559732C59}" srcId="{D6F64795-BB8C-4FCC-BB8C-4FAFC0282BE3}" destId="{0CFC175D-B333-4DDE-B8CE-37F934227044}" srcOrd="4" destOrd="0" parTransId="{EFFB177B-2B99-4D52-95BC-7535924FB878}" sibTransId="{D52AF09E-2A06-4EF0-A921-E1C3EA0CE94A}"/>
    <dgm:cxn modelId="{83EC0B94-CEA6-4616-8C54-486408ADD2D3}" type="presOf" srcId="{3CFFF395-6E7E-4990-BEA1-C5BB5767DD08}" destId="{5F733EC1-8DB6-4FAB-BB82-288BF2F6A9FF}" srcOrd="0" destOrd="0" presId="urn:microsoft.com/office/officeart/2018/2/layout/IconVerticalSolidList"/>
    <dgm:cxn modelId="{A23BECD2-D304-461C-88E3-7160E9422826}" srcId="{D6F64795-BB8C-4FCC-BB8C-4FAFC0282BE3}" destId="{607CE7CB-9093-414D-AEB1-74D65E7BD91D}" srcOrd="0" destOrd="0" parTransId="{79A11FAA-669E-4659-AFBA-636F1AD8204B}" sibTransId="{F12CDADC-E026-4C07-A7F1-39286FC86C81}"/>
    <dgm:cxn modelId="{137167D9-3422-4F80-8A6B-8934BF72443A}" type="presOf" srcId="{94F7E118-3EE7-49BB-BCC8-8F21097731FC}" destId="{AF91DF22-3358-4D00-B352-389F4719832C}" srcOrd="0" destOrd="0" presId="urn:microsoft.com/office/officeart/2018/2/layout/IconVerticalSolidList"/>
    <dgm:cxn modelId="{9D69D2E6-6E61-46D1-A7EF-FC56F5A80975}" type="presOf" srcId="{0CFC175D-B333-4DDE-B8CE-37F934227044}" destId="{A30E7E1D-5C34-4A4C-B36C-23A599597F2C}" srcOrd="0" destOrd="0" presId="urn:microsoft.com/office/officeart/2018/2/layout/IconVerticalSolidList"/>
    <dgm:cxn modelId="{D13D4515-D0FE-4DE8-A2AA-FE8EA9D8EDFA}" type="presParOf" srcId="{B0D88F5D-5ECD-4AB0-AEEE-91EF102F85BB}" destId="{58C3FF84-FD3D-45A3-8985-572135F6164C}" srcOrd="0" destOrd="0" presId="urn:microsoft.com/office/officeart/2018/2/layout/IconVerticalSolidList"/>
    <dgm:cxn modelId="{3E34309B-D2EF-4A69-90BF-47AE618097D4}" type="presParOf" srcId="{58C3FF84-FD3D-45A3-8985-572135F6164C}" destId="{F88D5A9E-DCF3-4894-A720-16524B59F60A}" srcOrd="0" destOrd="0" presId="urn:microsoft.com/office/officeart/2018/2/layout/IconVerticalSolidList"/>
    <dgm:cxn modelId="{8A4F29C1-D4A9-450E-846C-8C9A80BDD1A5}" type="presParOf" srcId="{58C3FF84-FD3D-45A3-8985-572135F6164C}" destId="{D4A2023D-5416-4FF5-BB81-99B1FE986F79}" srcOrd="1" destOrd="0" presId="urn:microsoft.com/office/officeart/2018/2/layout/IconVerticalSolidList"/>
    <dgm:cxn modelId="{6F62E19B-B817-42C7-8E40-841CC7A09C57}" type="presParOf" srcId="{58C3FF84-FD3D-45A3-8985-572135F6164C}" destId="{E8509D15-5DCD-4E59-8C91-A74A5B77C84C}" srcOrd="2" destOrd="0" presId="urn:microsoft.com/office/officeart/2018/2/layout/IconVerticalSolidList"/>
    <dgm:cxn modelId="{7D3DCEF9-4610-455E-A13D-370CEA2DB969}" type="presParOf" srcId="{58C3FF84-FD3D-45A3-8985-572135F6164C}" destId="{1E5086DD-279C-42CB-807D-C1BD32538EFB}" srcOrd="3" destOrd="0" presId="urn:microsoft.com/office/officeart/2018/2/layout/IconVerticalSolidList"/>
    <dgm:cxn modelId="{8C1D7C90-208E-4023-B0FB-93D45DF5AF6B}" type="presParOf" srcId="{B0D88F5D-5ECD-4AB0-AEEE-91EF102F85BB}" destId="{A3A0E7EA-9C2A-4118-8288-69C408A34061}" srcOrd="1" destOrd="0" presId="urn:microsoft.com/office/officeart/2018/2/layout/IconVerticalSolidList"/>
    <dgm:cxn modelId="{A84D5971-A1FF-41FB-AFAA-7DAE4D7A48F2}" type="presParOf" srcId="{B0D88F5D-5ECD-4AB0-AEEE-91EF102F85BB}" destId="{3EC9A111-B49C-445B-A704-F7B4C162DFC3}" srcOrd="2" destOrd="0" presId="urn:microsoft.com/office/officeart/2018/2/layout/IconVerticalSolidList"/>
    <dgm:cxn modelId="{87FC58D8-BCCD-457A-9FD0-34CDBC900838}" type="presParOf" srcId="{3EC9A111-B49C-445B-A704-F7B4C162DFC3}" destId="{6DECD14B-77A9-405F-8C47-7800FBE932E4}" srcOrd="0" destOrd="0" presId="urn:microsoft.com/office/officeart/2018/2/layout/IconVerticalSolidList"/>
    <dgm:cxn modelId="{EE0618E0-511F-47BA-B144-B235835194EB}" type="presParOf" srcId="{3EC9A111-B49C-445B-A704-F7B4C162DFC3}" destId="{7CB88627-EE5C-4780-A8C6-E927E12BF6A7}" srcOrd="1" destOrd="0" presId="urn:microsoft.com/office/officeart/2018/2/layout/IconVerticalSolidList"/>
    <dgm:cxn modelId="{621FCAF1-0393-412D-A2D1-76B65F7399CA}" type="presParOf" srcId="{3EC9A111-B49C-445B-A704-F7B4C162DFC3}" destId="{2085689E-1A6F-40AA-B7A3-48F2A2E8F729}" srcOrd="2" destOrd="0" presId="urn:microsoft.com/office/officeart/2018/2/layout/IconVerticalSolidList"/>
    <dgm:cxn modelId="{26717D94-8F21-4B87-8725-173F226629F9}" type="presParOf" srcId="{3EC9A111-B49C-445B-A704-F7B4C162DFC3}" destId="{70D6D53A-DF6C-456C-A1B5-14C793311CC1}" srcOrd="3" destOrd="0" presId="urn:microsoft.com/office/officeart/2018/2/layout/IconVerticalSolidList"/>
    <dgm:cxn modelId="{2EF52806-13EE-4A0B-A614-64ECBB79DB43}" type="presParOf" srcId="{B0D88F5D-5ECD-4AB0-AEEE-91EF102F85BB}" destId="{3518D1D7-01B6-4EB8-A1FD-1B9576164038}" srcOrd="3" destOrd="0" presId="urn:microsoft.com/office/officeart/2018/2/layout/IconVerticalSolidList"/>
    <dgm:cxn modelId="{F17E6594-BE62-4F66-B372-46E26E96FA1C}" type="presParOf" srcId="{B0D88F5D-5ECD-4AB0-AEEE-91EF102F85BB}" destId="{F5173389-C7DD-40D2-AB8B-AD4E3347B1B6}" srcOrd="4" destOrd="0" presId="urn:microsoft.com/office/officeart/2018/2/layout/IconVerticalSolidList"/>
    <dgm:cxn modelId="{BAA26950-94AD-461F-88B7-FD5F5E88DB72}" type="presParOf" srcId="{F5173389-C7DD-40D2-AB8B-AD4E3347B1B6}" destId="{C00C2814-6FB4-4A66-8E38-F9B8B8C89B4D}" srcOrd="0" destOrd="0" presId="urn:microsoft.com/office/officeart/2018/2/layout/IconVerticalSolidList"/>
    <dgm:cxn modelId="{C88CBC51-1204-4DE0-8341-700408DF14F8}" type="presParOf" srcId="{F5173389-C7DD-40D2-AB8B-AD4E3347B1B6}" destId="{4156E78B-B94F-4F38-BEEE-140A22238087}" srcOrd="1" destOrd="0" presId="urn:microsoft.com/office/officeart/2018/2/layout/IconVerticalSolidList"/>
    <dgm:cxn modelId="{022E2D19-F16F-4FF8-9310-52071EFFD7B4}" type="presParOf" srcId="{F5173389-C7DD-40D2-AB8B-AD4E3347B1B6}" destId="{7FE079EE-B66E-4BC1-A412-5E77EB664BF0}" srcOrd="2" destOrd="0" presId="urn:microsoft.com/office/officeart/2018/2/layout/IconVerticalSolidList"/>
    <dgm:cxn modelId="{C8FA11DD-CFBA-424B-9F26-106770232481}" type="presParOf" srcId="{F5173389-C7DD-40D2-AB8B-AD4E3347B1B6}" destId="{AF91DF22-3358-4D00-B352-389F4719832C}" srcOrd="3" destOrd="0" presId="urn:microsoft.com/office/officeart/2018/2/layout/IconVerticalSolidList"/>
    <dgm:cxn modelId="{B1B2774A-AD68-4431-9FF3-50E674A8B3FC}" type="presParOf" srcId="{B0D88F5D-5ECD-4AB0-AEEE-91EF102F85BB}" destId="{078A20A9-CDF3-47DF-91AE-52F8EFB7EA13}" srcOrd="5" destOrd="0" presId="urn:microsoft.com/office/officeart/2018/2/layout/IconVerticalSolidList"/>
    <dgm:cxn modelId="{8D287EB2-BDEB-46F7-8906-BCB829AD153C}" type="presParOf" srcId="{B0D88F5D-5ECD-4AB0-AEEE-91EF102F85BB}" destId="{AD4DD874-B947-4020-8150-5B2FDAE6E371}" srcOrd="6" destOrd="0" presId="urn:microsoft.com/office/officeart/2018/2/layout/IconVerticalSolidList"/>
    <dgm:cxn modelId="{86259535-7DC5-4E6B-A649-6882B384DE59}" type="presParOf" srcId="{AD4DD874-B947-4020-8150-5B2FDAE6E371}" destId="{512AB4B1-6F52-4E59-9805-A7E9A6F8AABE}" srcOrd="0" destOrd="0" presId="urn:microsoft.com/office/officeart/2018/2/layout/IconVerticalSolidList"/>
    <dgm:cxn modelId="{1FEEBC33-69C7-43FB-896B-8704C7A687C0}" type="presParOf" srcId="{AD4DD874-B947-4020-8150-5B2FDAE6E371}" destId="{326E813B-D10D-4AA9-BF2F-E8A2F9559662}" srcOrd="1" destOrd="0" presId="urn:microsoft.com/office/officeart/2018/2/layout/IconVerticalSolidList"/>
    <dgm:cxn modelId="{DFD09559-D855-4008-B22D-EE95F98D4017}" type="presParOf" srcId="{AD4DD874-B947-4020-8150-5B2FDAE6E371}" destId="{AA46D003-BCF8-466D-A68C-D83B201156AD}" srcOrd="2" destOrd="0" presId="urn:microsoft.com/office/officeart/2018/2/layout/IconVerticalSolidList"/>
    <dgm:cxn modelId="{5068BB5C-444F-4926-911E-E28E89779BC5}" type="presParOf" srcId="{AD4DD874-B947-4020-8150-5B2FDAE6E371}" destId="{5F733EC1-8DB6-4FAB-BB82-288BF2F6A9FF}" srcOrd="3" destOrd="0" presId="urn:microsoft.com/office/officeart/2018/2/layout/IconVerticalSolidList"/>
    <dgm:cxn modelId="{1447265A-A59F-40B7-B3D4-899563D51563}" type="presParOf" srcId="{B0D88F5D-5ECD-4AB0-AEEE-91EF102F85BB}" destId="{0F7FC570-8AF2-496B-89BE-2587E60761FD}" srcOrd="7" destOrd="0" presId="urn:microsoft.com/office/officeart/2018/2/layout/IconVerticalSolidList"/>
    <dgm:cxn modelId="{0BB0CC91-8C9C-4F61-ACCD-B2870F26D892}" type="presParOf" srcId="{B0D88F5D-5ECD-4AB0-AEEE-91EF102F85BB}" destId="{25E03C63-5452-4179-8B74-0CD7BF0E7287}" srcOrd="8" destOrd="0" presId="urn:microsoft.com/office/officeart/2018/2/layout/IconVerticalSolidList"/>
    <dgm:cxn modelId="{9599F940-04E5-47BA-8BEC-C98A281155DF}" type="presParOf" srcId="{25E03C63-5452-4179-8B74-0CD7BF0E7287}" destId="{462E0727-3A7B-4732-8AF7-7E13E8331F0F}" srcOrd="0" destOrd="0" presId="urn:microsoft.com/office/officeart/2018/2/layout/IconVerticalSolidList"/>
    <dgm:cxn modelId="{21C2338C-BEB4-498B-B963-1FC2B85AAD2D}" type="presParOf" srcId="{25E03C63-5452-4179-8B74-0CD7BF0E7287}" destId="{299FCB8F-B772-4623-ADFF-BA33B6729CCA}" srcOrd="1" destOrd="0" presId="urn:microsoft.com/office/officeart/2018/2/layout/IconVerticalSolidList"/>
    <dgm:cxn modelId="{9837DE01-8622-4E8F-ABDC-325F1F8474E9}" type="presParOf" srcId="{25E03C63-5452-4179-8B74-0CD7BF0E7287}" destId="{E4DE49A8-05D9-4E37-A5E0-A1FE4CAEDBBB}" srcOrd="2" destOrd="0" presId="urn:microsoft.com/office/officeart/2018/2/layout/IconVerticalSolidList"/>
    <dgm:cxn modelId="{17AED277-2CF8-4515-A3F4-6A843CBFBC5B}" type="presParOf" srcId="{25E03C63-5452-4179-8B74-0CD7BF0E7287}" destId="{A30E7E1D-5C34-4A4C-B36C-23A599597F2C}"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0A8188-4161-4A14-AEB3-03CE24D6E86E}"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CD55A20-F858-4B49-939C-E16B88508059}">
      <dgm:prSet/>
      <dgm:spPr/>
      <dgm:t>
        <a:bodyPr/>
        <a:lstStyle/>
        <a:p>
          <a:r>
            <a:rPr lang="en-US" baseline="0"/>
            <a:t>Edit an article</a:t>
          </a:r>
          <a:endParaRPr lang="en-US"/>
        </a:p>
      </dgm:t>
    </dgm:pt>
    <dgm:pt modelId="{5E29E0D7-4E45-4508-BA53-D0BD936A63E8}" type="parTrans" cxnId="{ED153C49-9EDE-4AD5-9037-1AE91F5949CE}">
      <dgm:prSet/>
      <dgm:spPr/>
      <dgm:t>
        <a:bodyPr/>
        <a:lstStyle/>
        <a:p>
          <a:endParaRPr lang="en-US"/>
        </a:p>
      </dgm:t>
    </dgm:pt>
    <dgm:pt modelId="{FAF563D9-5E1A-4815-883E-F500FD7959BF}" type="sibTrans" cxnId="{ED153C49-9EDE-4AD5-9037-1AE91F5949CE}">
      <dgm:prSet/>
      <dgm:spPr/>
      <dgm:t>
        <a:bodyPr/>
        <a:lstStyle/>
        <a:p>
          <a:endParaRPr lang="en-US"/>
        </a:p>
      </dgm:t>
    </dgm:pt>
    <dgm:pt modelId="{CAC149C5-FF1D-4F2D-80D3-3AFD4C6CF379}">
      <dgm:prSet/>
      <dgm:spPr/>
      <dgm:t>
        <a:bodyPr/>
        <a:lstStyle/>
        <a:p>
          <a:r>
            <a:rPr lang="en-US" baseline="0"/>
            <a:t>Working with markdown</a:t>
          </a:r>
          <a:endParaRPr lang="en-US"/>
        </a:p>
      </dgm:t>
    </dgm:pt>
    <dgm:pt modelId="{C94DFB3C-163B-414C-B13B-781BBA2EE2A5}" type="parTrans" cxnId="{2CDB800B-06D7-4BE5-B4D8-EBF57411DEC0}">
      <dgm:prSet/>
      <dgm:spPr/>
      <dgm:t>
        <a:bodyPr/>
        <a:lstStyle/>
        <a:p>
          <a:endParaRPr lang="en-US"/>
        </a:p>
      </dgm:t>
    </dgm:pt>
    <dgm:pt modelId="{ADD7490E-F4B1-4A88-82EE-1E5F87CB769E}" type="sibTrans" cxnId="{2CDB800B-06D7-4BE5-B4D8-EBF57411DEC0}">
      <dgm:prSet/>
      <dgm:spPr/>
      <dgm:t>
        <a:bodyPr/>
        <a:lstStyle/>
        <a:p>
          <a:endParaRPr lang="en-US"/>
        </a:p>
      </dgm:t>
    </dgm:pt>
    <dgm:pt modelId="{5DC07598-094A-4D5D-BCFA-D8BC7FB544DE}">
      <dgm:prSet/>
      <dgm:spPr/>
      <dgm:t>
        <a:bodyPr/>
        <a:lstStyle/>
        <a:p>
          <a:r>
            <a:rPr lang="en-US" baseline="0"/>
            <a:t>Preview your changes</a:t>
          </a:r>
          <a:endParaRPr lang="en-US"/>
        </a:p>
      </dgm:t>
    </dgm:pt>
    <dgm:pt modelId="{120D40F9-4FE1-4C72-B540-F131FA0E3F8E}" type="parTrans" cxnId="{E82D898E-BD2C-4FFA-B613-2A9FC1B2A7B3}">
      <dgm:prSet/>
      <dgm:spPr/>
      <dgm:t>
        <a:bodyPr/>
        <a:lstStyle/>
        <a:p>
          <a:endParaRPr lang="en-US"/>
        </a:p>
      </dgm:t>
    </dgm:pt>
    <dgm:pt modelId="{DD8F6D50-65DF-4BD3-9421-2132B722A683}" type="sibTrans" cxnId="{E82D898E-BD2C-4FFA-B613-2A9FC1B2A7B3}">
      <dgm:prSet/>
      <dgm:spPr/>
      <dgm:t>
        <a:bodyPr/>
        <a:lstStyle/>
        <a:p>
          <a:endParaRPr lang="en-US"/>
        </a:p>
      </dgm:t>
    </dgm:pt>
    <dgm:pt modelId="{C8805444-A814-4274-8753-A9F0223BE98F}">
      <dgm:prSet/>
      <dgm:spPr/>
      <dgm:t>
        <a:bodyPr/>
        <a:lstStyle/>
        <a:p>
          <a:r>
            <a:rPr lang="en-US" baseline="0"/>
            <a:t>Create a new PR</a:t>
          </a:r>
          <a:endParaRPr lang="en-US"/>
        </a:p>
      </dgm:t>
    </dgm:pt>
    <dgm:pt modelId="{55991D08-8AD5-4B69-9953-ABE19CABE6E7}" type="parTrans" cxnId="{C57C3FFA-6906-4AB8-8011-C25B456A528B}">
      <dgm:prSet/>
      <dgm:spPr/>
      <dgm:t>
        <a:bodyPr/>
        <a:lstStyle/>
        <a:p>
          <a:endParaRPr lang="en-US"/>
        </a:p>
      </dgm:t>
    </dgm:pt>
    <dgm:pt modelId="{AE389A66-9AC7-4E97-897C-D70C1BA01D7E}" type="sibTrans" cxnId="{C57C3FFA-6906-4AB8-8011-C25B456A528B}">
      <dgm:prSet/>
      <dgm:spPr/>
      <dgm:t>
        <a:bodyPr/>
        <a:lstStyle/>
        <a:p>
          <a:endParaRPr lang="en-US"/>
        </a:p>
      </dgm:t>
    </dgm:pt>
    <dgm:pt modelId="{65D9408B-2882-4A8C-A65C-65CEF322DD95}">
      <dgm:prSet/>
      <dgm:spPr/>
      <dgm:t>
        <a:bodyPr/>
        <a:lstStyle/>
        <a:p>
          <a:r>
            <a:rPr lang="en-US" baseline="0"/>
            <a:t>The PR review process</a:t>
          </a:r>
          <a:endParaRPr lang="en-US"/>
        </a:p>
      </dgm:t>
    </dgm:pt>
    <dgm:pt modelId="{7DC7335B-4F81-4A7F-8FAA-2B1C31313605}" type="parTrans" cxnId="{E36A2617-818A-4875-A5F0-F3DD7E53C916}">
      <dgm:prSet/>
      <dgm:spPr/>
      <dgm:t>
        <a:bodyPr/>
        <a:lstStyle/>
        <a:p>
          <a:endParaRPr lang="en-US"/>
        </a:p>
      </dgm:t>
    </dgm:pt>
    <dgm:pt modelId="{3728220F-E27A-4B25-B8C4-75049A2F8D23}" type="sibTrans" cxnId="{E36A2617-818A-4875-A5F0-F3DD7E53C916}">
      <dgm:prSet/>
      <dgm:spPr/>
      <dgm:t>
        <a:bodyPr/>
        <a:lstStyle/>
        <a:p>
          <a:endParaRPr lang="en-US"/>
        </a:p>
      </dgm:t>
    </dgm:pt>
    <dgm:pt modelId="{18624724-BE8C-4EA5-A51A-877378B868D4}">
      <dgm:prSet/>
      <dgm:spPr/>
      <dgm:t>
        <a:bodyPr/>
        <a:lstStyle/>
        <a:p>
          <a:r>
            <a:rPr lang="en-US" baseline="0"/>
            <a:t>Additional commits and suggesting changes</a:t>
          </a:r>
          <a:endParaRPr lang="en-US"/>
        </a:p>
      </dgm:t>
    </dgm:pt>
    <dgm:pt modelId="{5C349CA0-023C-4D32-A61C-40886D2523E2}" type="parTrans" cxnId="{A9684352-6CF4-466D-9550-4BCA166E822C}">
      <dgm:prSet/>
      <dgm:spPr/>
      <dgm:t>
        <a:bodyPr/>
        <a:lstStyle/>
        <a:p>
          <a:endParaRPr lang="en-US"/>
        </a:p>
      </dgm:t>
    </dgm:pt>
    <dgm:pt modelId="{F9199138-B074-4678-A9E0-8BC25EA3FC05}" type="sibTrans" cxnId="{A9684352-6CF4-466D-9550-4BCA166E822C}">
      <dgm:prSet/>
      <dgm:spPr/>
      <dgm:t>
        <a:bodyPr/>
        <a:lstStyle/>
        <a:p>
          <a:endParaRPr lang="en-US"/>
        </a:p>
      </dgm:t>
    </dgm:pt>
    <dgm:pt modelId="{F1D15D44-432A-4C50-BACE-EC034F25643A}" type="pres">
      <dgm:prSet presAssocID="{BB0A8188-4161-4A14-AEB3-03CE24D6E86E}" presName="root" presStyleCnt="0">
        <dgm:presLayoutVars>
          <dgm:dir/>
          <dgm:resizeHandles val="exact"/>
        </dgm:presLayoutVars>
      </dgm:prSet>
      <dgm:spPr/>
    </dgm:pt>
    <dgm:pt modelId="{B2290CE6-DC5E-4CC3-A580-0DDE164DA0B5}" type="pres">
      <dgm:prSet presAssocID="{8CD55A20-F858-4B49-939C-E16B88508059}" presName="compNode" presStyleCnt="0"/>
      <dgm:spPr/>
    </dgm:pt>
    <dgm:pt modelId="{8B793263-324C-4AAA-9852-16AEE57A4061}" type="pres">
      <dgm:prSet presAssocID="{8CD55A20-F858-4B49-939C-E16B88508059}" presName="bgRect" presStyleLbl="bgShp" presStyleIdx="0" presStyleCnt="6"/>
      <dgm:spPr/>
    </dgm:pt>
    <dgm:pt modelId="{DA0D2C75-5B6D-47D5-AEE6-2647ECE7688E}" type="pres">
      <dgm:prSet presAssocID="{8CD55A20-F858-4B49-939C-E16B88508059}"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4F727A2C-7F8C-4FF0-B553-CEEA9B43844D}" type="pres">
      <dgm:prSet presAssocID="{8CD55A20-F858-4B49-939C-E16B88508059}" presName="spaceRect" presStyleCnt="0"/>
      <dgm:spPr/>
    </dgm:pt>
    <dgm:pt modelId="{3DD336DE-469A-4E0E-9DBD-09B18FAFE27B}" type="pres">
      <dgm:prSet presAssocID="{8CD55A20-F858-4B49-939C-E16B88508059}" presName="parTx" presStyleLbl="revTx" presStyleIdx="0" presStyleCnt="6">
        <dgm:presLayoutVars>
          <dgm:chMax val="0"/>
          <dgm:chPref val="0"/>
        </dgm:presLayoutVars>
      </dgm:prSet>
      <dgm:spPr/>
    </dgm:pt>
    <dgm:pt modelId="{4509B56C-8697-43B8-9374-4D1BAED6966F}" type="pres">
      <dgm:prSet presAssocID="{FAF563D9-5E1A-4815-883E-F500FD7959BF}" presName="sibTrans" presStyleCnt="0"/>
      <dgm:spPr/>
    </dgm:pt>
    <dgm:pt modelId="{1E0B50DC-F519-4773-AE5C-01482F36A241}" type="pres">
      <dgm:prSet presAssocID="{CAC149C5-FF1D-4F2D-80D3-3AFD4C6CF379}" presName="compNode" presStyleCnt="0"/>
      <dgm:spPr/>
    </dgm:pt>
    <dgm:pt modelId="{E39F0B08-348E-4AD7-8822-7250A298B9FC}" type="pres">
      <dgm:prSet presAssocID="{CAC149C5-FF1D-4F2D-80D3-3AFD4C6CF379}" presName="bgRect" presStyleLbl="bgShp" presStyleIdx="1" presStyleCnt="6"/>
      <dgm:spPr/>
    </dgm:pt>
    <dgm:pt modelId="{150FB849-16B0-43DB-A70C-A2278B7227AD}" type="pres">
      <dgm:prSet presAssocID="{CAC149C5-FF1D-4F2D-80D3-3AFD4C6CF37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6D3FAFDD-3240-4C20-B7CE-17FE9B6EC064}" type="pres">
      <dgm:prSet presAssocID="{CAC149C5-FF1D-4F2D-80D3-3AFD4C6CF379}" presName="spaceRect" presStyleCnt="0"/>
      <dgm:spPr/>
    </dgm:pt>
    <dgm:pt modelId="{1BFA53CB-F606-493B-99CF-F08D9218B653}" type="pres">
      <dgm:prSet presAssocID="{CAC149C5-FF1D-4F2D-80D3-3AFD4C6CF379}" presName="parTx" presStyleLbl="revTx" presStyleIdx="1" presStyleCnt="6">
        <dgm:presLayoutVars>
          <dgm:chMax val="0"/>
          <dgm:chPref val="0"/>
        </dgm:presLayoutVars>
      </dgm:prSet>
      <dgm:spPr/>
    </dgm:pt>
    <dgm:pt modelId="{FF816996-0193-485D-820C-4D60837246A8}" type="pres">
      <dgm:prSet presAssocID="{ADD7490E-F4B1-4A88-82EE-1E5F87CB769E}" presName="sibTrans" presStyleCnt="0"/>
      <dgm:spPr/>
    </dgm:pt>
    <dgm:pt modelId="{46BAC3D3-A484-4248-8D52-A2E65AAF062B}" type="pres">
      <dgm:prSet presAssocID="{5DC07598-094A-4D5D-BCFA-D8BC7FB544DE}" presName="compNode" presStyleCnt="0"/>
      <dgm:spPr/>
    </dgm:pt>
    <dgm:pt modelId="{77B2FE70-0B02-4539-AED5-0A37C35003CE}" type="pres">
      <dgm:prSet presAssocID="{5DC07598-094A-4D5D-BCFA-D8BC7FB544DE}" presName="bgRect" presStyleLbl="bgShp" presStyleIdx="2" presStyleCnt="6"/>
      <dgm:spPr/>
    </dgm:pt>
    <dgm:pt modelId="{0FAA79FF-5497-4E3F-81C1-F87BAA4C1158}" type="pres">
      <dgm:prSet presAssocID="{5DC07598-094A-4D5D-BCFA-D8BC7FB544D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epeat"/>
        </a:ext>
      </dgm:extLst>
    </dgm:pt>
    <dgm:pt modelId="{1EC268F8-D322-4D07-8EEB-D3D8C88360A0}" type="pres">
      <dgm:prSet presAssocID="{5DC07598-094A-4D5D-BCFA-D8BC7FB544DE}" presName="spaceRect" presStyleCnt="0"/>
      <dgm:spPr/>
    </dgm:pt>
    <dgm:pt modelId="{3AFEA2DC-8F8A-4DC1-878C-37BE369F4AED}" type="pres">
      <dgm:prSet presAssocID="{5DC07598-094A-4D5D-BCFA-D8BC7FB544DE}" presName="parTx" presStyleLbl="revTx" presStyleIdx="2" presStyleCnt="6">
        <dgm:presLayoutVars>
          <dgm:chMax val="0"/>
          <dgm:chPref val="0"/>
        </dgm:presLayoutVars>
      </dgm:prSet>
      <dgm:spPr/>
    </dgm:pt>
    <dgm:pt modelId="{65BC1DF8-9A5B-433A-97B1-0F2390C6CF5A}" type="pres">
      <dgm:prSet presAssocID="{DD8F6D50-65DF-4BD3-9421-2132B722A683}" presName="sibTrans" presStyleCnt="0"/>
      <dgm:spPr/>
    </dgm:pt>
    <dgm:pt modelId="{8CC876C6-F09E-4AA7-9D36-40BB977B7F5F}" type="pres">
      <dgm:prSet presAssocID="{C8805444-A814-4274-8753-A9F0223BE98F}" presName="compNode" presStyleCnt="0"/>
      <dgm:spPr/>
    </dgm:pt>
    <dgm:pt modelId="{4DE94CDF-B9FE-4703-8A6F-BAFEE584E65C}" type="pres">
      <dgm:prSet presAssocID="{C8805444-A814-4274-8753-A9F0223BE98F}" presName="bgRect" presStyleLbl="bgShp" presStyleIdx="3" presStyleCnt="6"/>
      <dgm:spPr/>
    </dgm:pt>
    <dgm:pt modelId="{DE19FC0D-CCE8-4E1D-BD4C-59D9F475BDF6}" type="pres">
      <dgm:prSet presAssocID="{C8805444-A814-4274-8753-A9F0223BE98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nd"/>
        </a:ext>
      </dgm:extLst>
    </dgm:pt>
    <dgm:pt modelId="{4CD24D64-E509-4FCE-BCAA-3E1C59B8D714}" type="pres">
      <dgm:prSet presAssocID="{C8805444-A814-4274-8753-A9F0223BE98F}" presName="spaceRect" presStyleCnt="0"/>
      <dgm:spPr/>
    </dgm:pt>
    <dgm:pt modelId="{3CAF5921-7DD4-4FEC-AF9A-C5F1AA115289}" type="pres">
      <dgm:prSet presAssocID="{C8805444-A814-4274-8753-A9F0223BE98F}" presName="parTx" presStyleLbl="revTx" presStyleIdx="3" presStyleCnt="6">
        <dgm:presLayoutVars>
          <dgm:chMax val="0"/>
          <dgm:chPref val="0"/>
        </dgm:presLayoutVars>
      </dgm:prSet>
      <dgm:spPr/>
    </dgm:pt>
    <dgm:pt modelId="{E209DC88-C788-44C8-A2BD-783002986372}" type="pres">
      <dgm:prSet presAssocID="{AE389A66-9AC7-4E97-897C-D70C1BA01D7E}" presName="sibTrans" presStyleCnt="0"/>
      <dgm:spPr/>
    </dgm:pt>
    <dgm:pt modelId="{81196492-5AAF-4FB5-A91F-66D3D599B3EA}" type="pres">
      <dgm:prSet presAssocID="{65D9408B-2882-4A8C-A65C-65CEF322DD95}" presName="compNode" presStyleCnt="0"/>
      <dgm:spPr/>
    </dgm:pt>
    <dgm:pt modelId="{B926AD07-07F9-499E-93B6-3EE5977ACF3B}" type="pres">
      <dgm:prSet presAssocID="{65D9408B-2882-4A8C-A65C-65CEF322DD95}" presName="bgRect" presStyleLbl="bgShp" presStyleIdx="4" presStyleCnt="6"/>
      <dgm:spPr/>
    </dgm:pt>
    <dgm:pt modelId="{AD27F6EF-5F46-4F5D-8175-9306543FB9F1}" type="pres">
      <dgm:prSet presAssocID="{65D9408B-2882-4A8C-A65C-65CEF322DD95}"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 List"/>
        </a:ext>
      </dgm:extLst>
    </dgm:pt>
    <dgm:pt modelId="{C3AC3069-CA44-4701-A4F2-86E0B9D881DE}" type="pres">
      <dgm:prSet presAssocID="{65D9408B-2882-4A8C-A65C-65CEF322DD95}" presName="spaceRect" presStyleCnt="0"/>
      <dgm:spPr/>
    </dgm:pt>
    <dgm:pt modelId="{87D9CEE0-EB3E-4B83-82B3-ACDEBC6AC795}" type="pres">
      <dgm:prSet presAssocID="{65D9408B-2882-4A8C-A65C-65CEF322DD95}" presName="parTx" presStyleLbl="revTx" presStyleIdx="4" presStyleCnt="6">
        <dgm:presLayoutVars>
          <dgm:chMax val="0"/>
          <dgm:chPref val="0"/>
        </dgm:presLayoutVars>
      </dgm:prSet>
      <dgm:spPr/>
    </dgm:pt>
    <dgm:pt modelId="{7B7DDCA7-6250-4148-958A-F1230B506614}" type="pres">
      <dgm:prSet presAssocID="{3728220F-E27A-4B25-B8C4-75049A2F8D23}" presName="sibTrans" presStyleCnt="0"/>
      <dgm:spPr/>
    </dgm:pt>
    <dgm:pt modelId="{208BC8D3-9FB5-4F09-B6C4-8874A85209F0}" type="pres">
      <dgm:prSet presAssocID="{18624724-BE8C-4EA5-A51A-877378B868D4}" presName="compNode" presStyleCnt="0"/>
      <dgm:spPr/>
    </dgm:pt>
    <dgm:pt modelId="{7497E92C-4772-49F1-BCBA-46C31B040EC9}" type="pres">
      <dgm:prSet presAssocID="{18624724-BE8C-4EA5-A51A-877378B868D4}" presName="bgRect" presStyleLbl="bgShp" presStyleIdx="5" presStyleCnt="6"/>
      <dgm:spPr/>
    </dgm:pt>
    <dgm:pt modelId="{B41F9DF4-15F8-4AAF-B34D-6DE1EF62D821}" type="pres">
      <dgm:prSet presAssocID="{18624724-BE8C-4EA5-A51A-877378B868D4}"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ocument"/>
        </a:ext>
      </dgm:extLst>
    </dgm:pt>
    <dgm:pt modelId="{7FF50D53-1D88-427A-902A-235367726D98}" type="pres">
      <dgm:prSet presAssocID="{18624724-BE8C-4EA5-A51A-877378B868D4}" presName="spaceRect" presStyleCnt="0"/>
      <dgm:spPr/>
    </dgm:pt>
    <dgm:pt modelId="{C73DF641-E26C-4F64-9D23-581992E39522}" type="pres">
      <dgm:prSet presAssocID="{18624724-BE8C-4EA5-A51A-877378B868D4}" presName="parTx" presStyleLbl="revTx" presStyleIdx="5" presStyleCnt="6">
        <dgm:presLayoutVars>
          <dgm:chMax val="0"/>
          <dgm:chPref val="0"/>
        </dgm:presLayoutVars>
      </dgm:prSet>
      <dgm:spPr/>
    </dgm:pt>
  </dgm:ptLst>
  <dgm:cxnLst>
    <dgm:cxn modelId="{2CDB800B-06D7-4BE5-B4D8-EBF57411DEC0}" srcId="{BB0A8188-4161-4A14-AEB3-03CE24D6E86E}" destId="{CAC149C5-FF1D-4F2D-80D3-3AFD4C6CF379}" srcOrd="1" destOrd="0" parTransId="{C94DFB3C-163B-414C-B13B-781BBA2EE2A5}" sibTransId="{ADD7490E-F4B1-4A88-82EE-1E5F87CB769E}"/>
    <dgm:cxn modelId="{E36A2617-818A-4875-A5F0-F3DD7E53C916}" srcId="{BB0A8188-4161-4A14-AEB3-03CE24D6E86E}" destId="{65D9408B-2882-4A8C-A65C-65CEF322DD95}" srcOrd="4" destOrd="0" parTransId="{7DC7335B-4F81-4A7F-8FAA-2B1C31313605}" sibTransId="{3728220F-E27A-4B25-B8C4-75049A2F8D23}"/>
    <dgm:cxn modelId="{ED153C49-9EDE-4AD5-9037-1AE91F5949CE}" srcId="{BB0A8188-4161-4A14-AEB3-03CE24D6E86E}" destId="{8CD55A20-F858-4B49-939C-E16B88508059}" srcOrd="0" destOrd="0" parTransId="{5E29E0D7-4E45-4508-BA53-D0BD936A63E8}" sibTransId="{FAF563D9-5E1A-4815-883E-F500FD7959BF}"/>
    <dgm:cxn modelId="{A9684352-6CF4-466D-9550-4BCA166E822C}" srcId="{BB0A8188-4161-4A14-AEB3-03CE24D6E86E}" destId="{18624724-BE8C-4EA5-A51A-877378B868D4}" srcOrd="5" destOrd="0" parTransId="{5C349CA0-023C-4D32-A61C-40886D2523E2}" sibTransId="{F9199138-B074-4678-A9E0-8BC25EA3FC05}"/>
    <dgm:cxn modelId="{DC44EF7C-9C36-42DE-BFA6-0586C44D2526}" type="presOf" srcId="{5DC07598-094A-4D5D-BCFA-D8BC7FB544DE}" destId="{3AFEA2DC-8F8A-4DC1-878C-37BE369F4AED}" srcOrd="0" destOrd="0" presId="urn:microsoft.com/office/officeart/2018/2/layout/IconVerticalSolidList"/>
    <dgm:cxn modelId="{E82D898E-BD2C-4FFA-B613-2A9FC1B2A7B3}" srcId="{BB0A8188-4161-4A14-AEB3-03CE24D6E86E}" destId="{5DC07598-094A-4D5D-BCFA-D8BC7FB544DE}" srcOrd="2" destOrd="0" parTransId="{120D40F9-4FE1-4C72-B540-F131FA0E3F8E}" sibTransId="{DD8F6D50-65DF-4BD3-9421-2132B722A683}"/>
    <dgm:cxn modelId="{1C7CF3A5-4018-4D41-B49D-21B506971FEE}" type="presOf" srcId="{65D9408B-2882-4A8C-A65C-65CEF322DD95}" destId="{87D9CEE0-EB3E-4B83-82B3-ACDEBC6AC795}" srcOrd="0" destOrd="0" presId="urn:microsoft.com/office/officeart/2018/2/layout/IconVerticalSolidList"/>
    <dgm:cxn modelId="{4DCFD9BB-10C9-4815-B13E-876B90F286A8}" type="presOf" srcId="{C8805444-A814-4274-8753-A9F0223BE98F}" destId="{3CAF5921-7DD4-4FEC-AF9A-C5F1AA115289}" srcOrd="0" destOrd="0" presId="urn:microsoft.com/office/officeart/2018/2/layout/IconVerticalSolidList"/>
    <dgm:cxn modelId="{0AAE27C4-7486-4594-B52B-AC5A9F07AF85}" type="presOf" srcId="{18624724-BE8C-4EA5-A51A-877378B868D4}" destId="{C73DF641-E26C-4F64-9D23-581992E39522}" srcOrd="0" destOrd="0" presId="urn:microsoft.com/office/officeart/2018/2/layout/IconVerticalSolidList"/>
    <dgm:cxn modelId="{AEE143D9-0FCF-453A-8FE4-1596C750D362}" type="presOf" srcId="{CAC149C5-FF1D-4F2D-80D3-3AFD4C6CF379}" destId="{1BFA53CB-F606-493B-99CF-F08D9218B653}" srcOrd="0" destOrd="0" presId="urn:microsoft.com/office/officeart/2018/2/layout/IconVerticalSolidList"/>
    <dgm:cxn modelId="{572719EB-96C8-499E-908D-A05CE950E44E}" type="presOf" srcId="{BB0A8188-4161-4A14-AEB3-03CE24D6E86E}" destId="{F1D15D44-432A-4C50-BACE-EC034F25643A}" srcOrd="0" destOrd="0" presId="urn:microsoft.com/office/officeart/2018/2/layout/IconVerticalSolidList"/>
    <dgm:cxn modelId="{B0FE68F3-F239-4FF4-9E59-1C00AB14A938}" type="presOf" srcId="{8CD55A20-F858-4B49-939C-E16B88508059}" destId="{3DD336DE-469A-4E0E-9DBD-09B18FAFE27B}" srcOrd="0" destOrd="0" presId="urn:microsoft.com/office/officeart/2018/2/layout/IconVerticalSolidList"/>
    <dgm:cxn modelId="{C57C3FFA-6906-4AB8-8011-C25B456A528B}" srcId="{BB0A8188-4161-4A14-AEB3-03CE24D6E86E}" destId="{C8805444-A814-4274-8753-A9F0223BE98F}" srcOrd="3" destOrd="0" parTransId="{55991D08-8AD5-4B69-9953-ABE19CABE6E7}" sibTransId="{AE389A66-9AC7-4E97-897C-D70C1BA01D7E}"/>
    <dgm:cxn modelId="{45C7757F-32A2-43B8-AE62-A741D7E6FC95}" type="presParOf" srcId="{F1D15D44-432A-4C50-BACE-EC034F25643A}" destId="{B2290CE6-DC5E-4CC3-A580-0DDE164DA0B5}" srcOrd="0" destOrd="0" presId="urn:microsoft.com/office/officeart/2018/2/layout/IconVerticalSolidList"/>
    <dgm:cxn modelId="{C9594943-DC0B-49EF-94E0-FE64F4152892}" type="presParOf" srcId="{B2290CE6-DC5E-4CC3-A580-0DDE164DA0B5}" destId="{8B793263-324C-4AAA-9852-16AEE57A4061}" srcOrd="0" destOrd="0" presId="urn:microsoft.com/office/officeart/2018/2/layout/IconVerticalSolidList"/>
    <dgm:cxn modelId="{BCC11B60-91DB-4884-80F5-F097F2248721}" type="presParOf" srcId="{B2290CE6-DC5E-4CC3-A580-0DDE164DA0B5}" destId="{DA0D2C75-5B6D-47D5-AEE6-2647ECE7688E}" srcOrd="1" destOrd="0" presId="urn:microsoft.com/office/officeart/2018/2/layout/IconVerticalSolidList"/>
    <dgm:cxn modelId="{00FFFA73-A6FC-4940-B132-1374C0315A7C}" type="presParOf" srcId="{B2290CE6-DC5E-4CC3-A580-0DDE164DA0B5}" destId="{4F727A2C-7F8C-4FF0-B553-CEEA9B43844D}" srcOrd="2" destOrd="0" presId="urn:microsoft.com/office/officeart/2018/2/layout/IconVerticalSolidList"/>
    <dgm:cxn modelId="{3A93F3B5-629B-4B69-BBDF-07624163C257}" type="presParOf" srcId="{B2290CE6-DC5E-4CC3-A580-0DDE164DA0B5}" destId="{3DD336DE-469A-4E0E-9DBD-09B18FAFE27B}" srcOrd="3" destOrd="0" presId="urn:microsoft.com/office/officeart/2018/2/layout/IconVerticalSolidList"/>
    <dgm:cxn modelId="{7FBFE352-A2DA-41C3-B687-399650C574AE}" type="presParOf" srcId="{F1D15D44-432A-4C50-BACE-EC034F25643A}" destId="{4509B56C-8697-43B8-9374-4D1BAED6966F}" srcOrd="1" destOrd="0" presId="urn:microsoft.com/office/officeart/2018/2/layout/IconVerticalSolidList"/>
    <dgm:cxn modelId="{AFBB582F-86F2-44ED-88C0-B231D543B922}" type="presParOf" srcId="{F1D15D44-432A-4C50-BACE-EC034F25643A}" destId="{1E0B50DC-F519-4773-AE5C-01482F36A241}" srcOrd="2" destOrd="0" presId="urn:microsoft.com/office/officeart/2018/2/layout/IconVerticalSolidList"/>
    <dgm:cxn modelId="{93A31AD0-8541-4612-9F02-D18ED285FB55}" type="presParOf" srcId="{1E0B50DC-F519-4773-AE5C-01482F36A241}" destId="{E39F0B08-348E-4AD7-8822-7250A298B9FC}" srcOrd="0" destOrd="0" presId="urn:microsoft.com/office/officeart/2018/2/layout/IconVerticalSolidList"/>
    <dgm:cxn modelId="{C7B7A7C7-0CAC-42C7-A2DD-83EBB225DE18}" type="presParOf" srcId="{1E0B50DC-F519-4773-AE5C-01482F36A241}" destId="{150FB849-16B0-43DB-A70C-A2278B7227AD}" srcOrd="1" destOrd="0" presId="urn:microsoft.com/office/officeart/2018/2/layout/IconVerticalSolidList"/>
    <dgm:cxn modelId="{FDBDBA0D-980F-4BA5-93FF-79707DADCFDB}" type="presParOf" srcId="{1E0B50DC-F519-4773-AE5C-01482F36A241}" destId="{6D3FAFDD-3240-4C20-B7CE-17FE9B6EC064}" srcOrd="2" destOrd="0" presId="urn:microsoft.com/office/officeart/2018/2/layout/IconVerticalSolidList"/>
    <dgm:cxn modelId="{302684B9-947E-4EBE-A364-78C8A676A856}" type="presParOf" srcId="{1E0B50DC-F519-4773-AE5C-01482F36A241}" destId="{1BFA53CB-F606-493B-99CF-F08D9218B653}" srcOrd="3" destOrd="0" presId="urn:microsoft.com/office/officeart/2018/2/layout/IconVerticalSolidList"/>
    <dgm:cxn modelId="{B8E380AE-4C5C-4EB8-A0C8-F8C73CCF71F7}" type="presParOf" srcId="{F1D15D44-432A-4C50-BACE-EC034F25643A}" destId="{FF816996-0193-485D-820C-4D60837246A8}" srcOrd="3" destOrd="0" presId="urn:microsoft.com/office/officeart/2018/2/layout/IconVerticalSolidList"/>
    <dgm:cxn modelId="{5338F5F2-659C-46FF-9714-BCD0177B4470}" type="presParOf" srcId="{F1D15D44-432A-4C50-BACE-EC034F25643A}" destId="{46BAC3D3-A484-4248-8D52-A2E65AAF062B}" srcOrd="4" destOrd="0" presId="urn:microsoft.com/office/officeart/2018/2/layout/IconVerticalSolidList"/>
    <dgm:cxn modelId="{B95902B3-4DF5-4815-8591-0A21D2D5A085}" type="presParOf" srcId="{46BAC3D3-A484-4248-8D52-A2E65AAF062B}" destId="{77B2FE70-0B02-4539-AED5-0A37C35003CE}" srcOrd="0" destOrd="0" presId="urn:microsoft.com/office/officeart/2018/2/layout/IconVerticalSolidList"/>
    <dgm:cxn modelId="{F036B3C9-75B4-4DE4-99E6-23A93B1ACF3B}" type="presParOf" srcId="{46BAC3D3-A484-4248-8D52-A2E65AAF062B}" destId="{0FAA79FF-5497-4E3F-81C1-F87BAA4C1158}" srcOrd="1" destOrd="0" presId="urn:microsoft.com/office/officeart/2018/2/layout/IconVerticalSolidList"/>
    <dgm:cxn modelId="{170D90CD-3476-4C59-AB1D-BB9042F54FA4}" type="presParOf" srcId="{46BAC3D3-A484-4248-8D52-A2E65AAF062B}" destId="{1EC268F8-D322-4D07-8EEB-D3D8C88360A0}" srcOrd="2" destOrd="0" presId="urn:microsoft.com/office/officeart/2018/2/layout/IconVerticalSolidList"/>
    <dgm:cxn modelId="{8FC9CDA9-89FA-42B4-85F8-22D81AB189D9}" type="presParOf" srcId="{46BAC3D3-A484-4248-8D52-A2E65AAF062B}" destId="{3AFEA2DC-8F8A-4DC1-878C-37BE369F4AED}" srcOrd="3" destOrd="0" presId="urn:microsoft.com/office/officeart/2018/2/layout/IconVerticalSolidList"/>
    <dgm:cxn modelId="{4E88C950-8CE8-4A75-8635-EFB2048C6E22}" type="presParOf" srcId="{F1D15D44-432A-4C50-BACE-EC034F25643A}" destId="{65BC1DF8-9A5B-433A-97B1-0F2390C6CF5A}" srcOrd="5" destOrd="0" presId="urn:microsoft.com/office/officeart/2018/2/layout/IconVerticalSolidList"/>
    <dgm:cxn modelId="{EA80F76C-F190-4B4F-9787-B99E89B34983}" type="presParOf" srcId="{F1D15D44-432A-4C50-BACE-EC034F25643A}" destId="{8CC876C6-F09E-4AA7-9D36-40BB977B7F5F}" srcOrd="6" destOrd="0" presId="urn:microsoft.com/office/officeart/2018/2/layout/IconVerticalSolidList"/>
    <dgm:cxn modelId="{7684AE12-FB62-4F48-B72C-42610CC61E5C}" type="presParOf" srcId="{8CC876C6-F09E-4AA7-9D36-40BB977B7F5F}" destId="{4DE94CDF-B9FE-4703-8A6F-BAFEE584E65C}" srcOrd="0" destOrd="0" presId="urn:microsoft.com/office/officeart/2018/2/layout/IconVerticalSolidList"/>
    <dgm:cxn modelId="{EF86644E-6B6C-414B-87CD-71DE8A9629E5}" type="presParOf" srcId="{8CC876C6-F09E-4AA7-9D36-40BB977B7F5F}" destId="{DE19FC0D-CCE8-4E1D-BD4C-59D9F475BDF6}" srcOrd="1" destOrd="0" presId="urn:microsoft.com/office/officeart/2018/2/layout/IconVerticalSolidList"/>
    <dgm:cxn modelId="{BF1CF122-CB46-4A92-A5EF-360898581382}" type="presParOf" srcId="{8CC876C6-F09E-4AA7-9D36-40BB977B7F5F}" destId="{4CD24D64-E509-4FCE-BCAA-3E1C59B8D714}" srcOrd="2" destOrd="0" presId="urn:microsoft.com/office/officeart/2018/2/layout/IconVerticalSolidList"/>
    <dgm:cxn modelId="{17EC446E-CC93-4CA8-B5EC-AACE209E1C06}" type="presParOf" srcId="{8CC876C6-F09E-4AA7-9D36-40BB977B7F5F}" destId="{3CAF5921-7DD4-4FEC-AF9A-C5F1AA115289}" srcOrd="3" destOrd="0" presId="urn:microsoft.com/office/officeart/2018/2/layout/IconVerticalSolidList"/>
    <dgm:cxn modelId="{B1A5BDB0-696D-4439-B804-B9229D93D6B1}" type="presParOf" srcId="{F1D15D44-432A-4C50-BACE-EC034F25643A}" destId="{E209DC88-C788-44C8-A2BD-783002986372}" srcOrd="7" destOrd="0" presId="urn:microsoft.com/office/officeart/2018/2/layout/IconVerticalSolidList"/>
    <dgm:cxn modelId="{0D513599-D412-4DBE-8BBA-8EF53E97C4F2}" type="presParOf" srcId="{F1D15D44-432A-4C50-BACE-EC034F25643A}" destId="{81196492-5AAF-4FB5-A91F-66D3D599B3EA}" srcOrd="8" destOrd="0" presId="urn:microsoft.com/office/officeart/2018/2/layout/IconVerticalSolidList"/>
    <dgm:cxn modelId="{F6586A5D-97C6-4662-BDE9-C09A37E3E002}" type="presParOf" srcId="{81196492-5AAF-4FB5-A91F-66D3D599B3EA}" destId="{B926AD07-07F9-499E-93B6-3EE5977ACF3B}" srcOrd="0" destOrd="0" presId="urn:microsoft.com/office/officeart/2018/2/layout/IconVerticalSolidList"/>
    <dgm:cxn modelId="{5A09A0B1-A600-494B-8E82-F0DB5169AB9B}" type="presParOf" srcId="{81196492-5AAF-4FB5-A91F-66D3D599B3EA}" destId="{AD27F6EF-5F46-4F5D-8175-9306543FB9F1}" srcOrd="1" destOrd="0" presId="urn:microsoft.com/office/officeart/2018/2/layout/IconVerticalSolidList"/>
    <dgm:cxn modelId="{BB6FE1B5-551C-414B-8FDD-CAF0A7BFF714}" type="presParOf" srcId="{81196492-5AAF-4FB5-A91F-66D3D599B3EA}" destId="{C3AC3069-CA44-4701-A4F2-86E0B9D881DE}" srcOrd="2" destOrd="0" presId="urn:microsoft.com/office/officeart/2018/2/layout/IconVerticalSolidList"/>
    <dgm:cxn modelId="{D590BF60-8042-4778-B1F9-A6E8366CA764}" type="presParOf" srcId="{81196492-5AAF-4FB5-A91F-66D3D599B3EA}" destId="{87D9CEE0-EB3E-4B83-82B3-ACDEBC6AC795}" srcOrd="3" destOrd="0" presId="urn:microsoft.com/office/officeart/2018/2/layout/IconVerticalSolidList"/>
    <dgm:cxn modelId="{2FD41F1A-A10A-4D6F-879F-E506A7084ABF}" type="presParOf" srcId="{F1D15D44-432A-4C50-BACE-EC034F25643A}" destId="{7B7DDCA7-6250-4148-958A-F1230B506614}" srcOrd="9" destOrd="0" presId="urn:microsoft.com/office/officeart/2018/2/layout/IconVerticalSolidList"/>
    <dgm:cxn modelId="{A881BBA6-8EC8-46A8-81DB-7B4730041A42}" type="presParOf" srcId="{F1D15D44-432A-4C50-BACE-EC034F25643A}" destId="{208BC8D3-9FB5-4F09-B6C4-8874A85209F0}" srcOrd="10" destOrd="0" presId="urn:microsoft.com/office/officeart/2018/2/layout/IconVerticalSolidList"/>
    <dgm:cxn modelId="{A67AA7EC-E4CC-4FCE-BF8F-61BADC9E445F}" type="presParOf" srcId="{208BC8D3-9FB5-4F09-B6C4-8874A85209F0}" destId="{7497E92C-4772-49F1-BCBA-46C31B040EC9}" srcOrd="0" destOrd="0" presId="urn:microsoft.com/office/officeart/2018/2/layout/IconVerticalSolidList"/>
    <dgm:cxn modelId="{C7C51E0D-528E-42E6-8853-DB084B813827}" type="presParOf" srcId="{208BC8D3-9FB5-4F09-B6C4-8874A85209F0}" destId="{B41F9DF4-15F8-4AAF-B34D-6DE1EF62D821}" srcOrd="1" destOrd="0" presId="urn:microsoft.com/office/officeart/2018/2/layout/IconVerticalSolidList"/>
    <dgm:cxn modelId="{327DEF45-EF51-4B9B-AABF-E0AD33F95B18}" type="presParOf" srcId="{208BC8D3-9FB5-4F09-B6C4-8874A85209F0}" destId="{7FF50D53-1D88-427A-902A-235367726D98}" srcOrd="2" destOrd="0" presId="urn:microsoft.com/office/officeart/2018/2/layout/IconVerticalSolidList"/>
    <dgm:cxn modelId="{0D431687-37A7-4CA4-BABA-BB465BBEA3D8}" type="presParOf" srcId="{208BC8D3-9FB5-4F09-B6C4-8874A85209F0}" destId="{C73DF641-E26C-4F64-9D23-581992E39522}"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F2ABA3E-5563-4884-B873-D2A5E363607B}"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518AB948-68C0-4A40-BA08-A2B80A40F888}">
      <dgm:prSet/>
      <dgm:spPr/>
      <dgm:t>
        <a:bodyPr/>
        <a:lstStyle/>
        <a:p>
          <a:r>
            <a:rPr lang="en-US" baseline="0"/>
            <a:t>VS Code Authoring Pack</a:t>
          </a:r>
          <a:endParaRPr lang="en-US"/>
        </a:p>
      </dgm:t>
    </dgm:pt>
    <dgm:pt modelId="{3E5366C0-2F3E-4FF2-985D-F8F203B8AD41}" type="parTrans" cxnId="{8567BD96-03F8-4228-AE2F-B36D4F63917D}">
      <dgm:prSet/>
      <dgm:spPr/>
      <dgm:t>
        <a:bodyPr/>
        <a:lstStyle/>
        <a:p>
          <a:endParaRPr lang="en-US"/>
        </a:p>
      </dgm:t>
    </dgm:pt>
    <dgm:pt modelId="{0E009DAE-958E-4B37-8734-4BBCB4C899E3}" type="sibTrans" cxnId="{8567BD96-03F8-4228-AE2F-B36D4F63917D}">
      <dgm:prSet/>
      <dgm:spPr/>
      <dgm:t>
        <a:bodyPr/>
        <a:lstStyle/>
        <a:p>
          <a:endParaRPr lang="en-US"/>
        </a:p>
      </dgm:t>
    </dgm:pt>
    <dgm:pt modelId="{52B29E97-F550-4A71-81FF-85B5A25C608C}">
      <dgm:prSet/>
      <dgm:spPr/>
      <dgm:t>
        <a:bodyPr/>
        <a:lstStyle/>
        <a:p>
          <a:r>
            <a:rPr lang="en-US" baseline="0"/>
            <a:t>Working with Markdown</a:t>
          </a:r>
          <a:endParaRPr lang="en-US"/>
        </a:p>
      </dgm:t>
    </dgm:pt>
    <dgm:pt modelId="{9376AFB4-A6A9-4261-A133-AF951FD3C5F6}" type="parTrans" cxnId="{2FC2D4AC-B7CE-45A2-ACC1-5FB6A170A39B}">
      <dgm:prSet/>
      <dgm:spPr/>
      <dgm:t>
        <a:bodyPr/>
        <a:lstStyle/>
        <a:p>
          <a:endParaRPr lang="en-US"/>
        </a:p>
      </dgm:t>
    </dgm:pt>
    <dgm:pt modelId="{6A9C2B6D-3269-4B92-BCBE-AA757D623547}" type="sibTrans" cxnId="{2FC2D4AC-B7CE-45A2-ACC1-5FB6A170A39B}">
      <dgm:prSet/>
      <dgm:spPr/>
      <dgm:t>
        <a:bodyPr/>
        <a:lstStyle/>
        <a:p>
          <a:endParaRPr lang="en-US"/>
        </a:p>
      </dgm:t>
    </dgm:pt>
    <dgm:pt modelId="{FAB3379D-4660-40D0-8783-41282CA17BA9}">
      <dgm:prSet/>
      <dgm:spPr/>
      <dgm:t>
        <a:bodyPr/>
        <a:lstStyle/>
        <a:p>
          <a:r>
            <a:rPr lang="en-US" baseline="0"/>
            <a:t>Markdown Preview for Learn Content</a:t>
          </a:r>
          <a:endParaRPr lang="en-US"/>
        </a:p>
      </dgm:t>
    </dgm:pt>
    <dgm:pt modelId="{5E63DD27-411F-44CD-B4E5-076EB1872B02}" type="parTrans" cxnId="{EA168DD9-6551-4D8F-8315-1875CB86DC9D}">
      <dgm:prSet/>
      <dgm:spPr/>
      <dgm:t>
        <a:bodyPr/>
        <a:lstStyle/>
        <a:p>
          <a:endParaRPr lang="en-US"/>
        </a:p>
      </dgm:t>
    </dgm:pt>
    <dgm:pt modelId="{925EC2E6-58E4-4014-87DF-DE999F37F01C}" type="sibTrans" cxnId="{EA168DD9-6551-4D8F-8315-1875CB86DC9D}">
      <dgm:prSet/>
      <dgm:spPr/>
      <dgm:t>
        <a:bodyPr/>
        <a:lstStyle/>
        <a:p>
          <a:endParaRPr lang="en-US"/>
        </a:p>
      </dgm:t>
    </dgm:pt>
    <dgm:pt modelId="{FCF856FE-7EFF-4207-90DD-E00365B698D3}">
      <dgm:prSet/>
      <dgm:spPr/>
      <dgm:t>
        <a:bodyPr/>
        <a:lstStyle/>
        <a:p>
          <a:r>
            <a:rPr lang="en-US" baseline="0"/>
            <a:t>Preview Content in Branches on review.learn.Microsoft.com</a:t>
          </a:r>
          <a:endParaRPr lang="en-US"/>
        </a:p>
      </dgm:t>
    </dgm:pt>
    <dgm:pt modelId="{BB65F3CA-B3B1-4A58-881C-713ED3863192}" type="parTrans" cxnId="{923A68F8-488F-4927-A34F-C63C83EB5623}">
      <dgm:prSet/>
      <dgm:spPr/>
      <dgm:t>
        <a:bodyPr/>
        <a:lstStyle/>
        <a:p>
          <a:endParaRPr lang="en-US"/>
        </a:p>
      </dgm:t>
    </dgm:pt>
    <dgm:pt modelId="{5024EDD6-2D22-4EB8-B630-479FD3F5C966}" type="sibTrans" cxnId="{923A68F8-488F-4927-A34F-C63C83EB5623}">
      <dgm:prSet/>
      <dgm:spPr/>
      <dgm:t>
        <a:bodyPr/>
        <a:lstStyle/>
        <a:p>
          <a:endParaRPr lang="en-US"/>
        </a:p>
      </dgm:t>
    </dgm:pt>
    <dgm:pt modelId="{66993671-E1B0-45E2-9F8D-754ACF9588D5}">
      <dgm:prSet/>
      <dgm:spPr/>
      <dgm:t>
        <a:bodyPr/>
        <a:lstStyle/>
        <a:p>
          <a:r>
            <a:rPr lang="en-US" baseline="0"/>
            <a:t>Internal &amp; External Repos</a:t>
          </a:r>
          <a:endParaRPr lang="en-US"/>
        </a:p>
      </dgm:t>
    </dgm:pt>
    <dgm:pt modelId="{05CBB73F-5BA3-4D62-80EC-2F2986B0F7D9}" type="parTrans" cxnId="{6E1BAD4E-6FC1-43FA-898A-C782A45ACB58}">
      <dgm:prSet/>
      <dgm:spPr/>
      <dgm:t>
        <a:bodyPr/>
        <a:lstStyle/>
        <a:p>
          <a:endParaRPr lang="en-US"/>
        </a:p>
      </dgm:t>
    </dgm:pt>
    <dgm:pt modelId="{988EDD9A-8A03-463F-9AA3-83C99C71FF3A}" type="sibTrans" cxnId="{6E1BAD4E-6FC1-43FA-898A-C782A45ACB58}">
      <dgm:prSet/>
      <dgm:spPr/>
      <dgm:t>
        <a:bodyPr/>
        <a:lstStyle/>
        <a:p>
          <a:endParaRPr lang="en-US"/>
        </a:p>
      </dgm:t>
    </dgm:pt>
    <dgm:pt modelId="{6B4FC277-F630-49C1-8CB4-4FCCED2646FF}" type="pres">
      <dgm:prSet presAssocID="{CF2ABA3E-5563-4884-B873-D2A5E363607B}" presName="vert0" presStyleCnt="0">
        <dgm:presLayoutVars>
          <dgm:dir/>
          <dgm:animOne val="branch"/>
          <dgm:animLvl val="lvl"/>
        </dgm:presLayoutVars>
      </dgm:prSet>
      <dgm:spPr/>
    </dgm:pt>
    <dgm:pt modelId="{BA2DD213-6F3C-467E-BA06-52CE0CB9EE9F}" type="pres">
      <dgm:prSet presAssocID="{518AB948-68C0-4A40-BA08-A2B80A40F888}" presName="thickLine" presStyleLbl="alignNode1" presStyleIdx="0" presStyleCnt="5"/>
      <dgm:spPr/>
    </dgm:pt>
    <dgm:pt modelId="{65E4236E-FB22-4D6A-A460-908988FBC0D0}" type="pres">
      <dgm:prSet presAssocID="{518AB948-68C0-4A40-BA08-A2B80A40F888}" presName="horz1" presStyleCnt="0"/>
      <dgm:spPr/>
    </dgm:pt>
    <dgm:pt modelId="{88F1C75C-0858-47D8-A6CC-0F4B3D9AB1D1}" type="pres">
      <dgm:prSet presAssocID="{518AB948-68C0-4A40-BA08-A2B80A40F888}" presName="tx1" presStyleLbl="revTx" presStyleIdx="0" presStyleCnt="5"/>
      <dgm:spPr/>
    </dgm:pt>
    <dgm:pt modelId="{DB6EF646-2738-4552-B903-74B8E151B295}" type="pres">
      <dgm:prSet presAssocID="{518AB948-68C0-4A40-BA08-A2B80A40F888}" presName="vert1" presStyleCnt="0"/>
      <dgm:spPr/>
    </dgm:pt>
    <dgm:pt modelId="{5F473242-38C7-4AB7-BD00-2503EA55AE88}" type="pres">
      <dgm:prSet presAssocID="{52B29E97-F550-4A71-81FF-85B5A25C608C}" presName="thickLine" presStyleLbl="alignNode1" presStyleIdx="1" presStyleCnt="5"/>
      <dgm:spPr/>
    </dgm:pt>
    <dgm:pt modelId="{51330F19-3DC6-46CB-8C3A-F3706A180433}" type="pres">
      <dgm:prSet presAssocID="{52B29E97-F550-4A71-81FF-85B5A25C608C}" presName="horz1" presStyleCnt="0"/>
      <dgm:spPr/>
    </dgm:pt>
    <dgm:pt modelId="{7DC8ECFE-3B82-42FA-9071-F32BE082CCA0}" type="pres">
      <dgm:prSet presAssocID="{52B29E97-F550-4A71-81FF-85B5A25C608C}" presName="tx1" presStyleLbl="revTx" presStyleIdx="1" presStyleCnt="5"/>
      <dgm:spPr/>
    </dgm:pt>
    <dgm:pt modelId="{F2970E2B-F62E-4B39-857E-10EF05B528BE}" type="pres">
      <dgm:prSet presAssocID="{52B29E97-F550-4A71-81FF-85B5A25C608C}" presName="vert1" presStyleCnt="0"/>
      <dgm:spPr/>
    </dgm:pt>
    <dgm:pt modelId="{C5C57C4E-B36C-497E-90E4-7DDF1C203A97}" type="pres">
      <dgm:prSet presAssocID="{FAB3379D-4660-40D0-8783-41282CA17BA9}" presName="thickLine" presStyleLbl="alignNode1" presStyleIdx="2" presStyleCnt="5"/>
      <dgm:spPr/>
    </dgm:pt>
    <dgm:pt modelId="{7E74353E-2962-4960-B8D4-B137CD7A12BD}" type="pres">
      <dgm:prSet presAssocID="{FAB3379D-4660-40D0-8783-41282CA17BA9}" presName="horz1" presStyleCnt="0"/>
      <dgm:spPr/>
    </dgm:pt>
    <dgm:pt modelId="{32D6ACA6-A5AC-49B1-9E74-086C43FDC3FE}" type="pres">
      <dgm:prSet presAssocID="{FAB3379D-4660-40D0-8783-41282CA17BA9}" presName="tx1" presStyleLbl="revTx" presStyleIdx="2" presStyleCnt="5"/>
      <dgm:spPr/>
    </dgm:pt>
    <dgm:pt modelId="{6E5BEE21-16E1-45AD-9844-A1B5B12EBC37}" type="pres">
      <dgm:prSet presAssocID="{FAB3379D-4660-40D0-8783-41282CA17BA9}" presName="vert1" presStyleCnt="0"/>
      <dgm:spPr/>
    </dgm:pt>
    <dgm:pt modelId="{2C0FA963-9C41-4515-82C0-D5DEAC195EF8}" type="pres">
      <dgm:prSet presAssocID="{FCF856FE-7EFF-4207-90DD-E00365B698D3}" presName="thickLine" presStyleLbl="alignNode1" presStyleIdx="3" presStyleCnt="5"/>
      <dgm:spPr/>
    </dgm:pt>
    <dgm:pt modelId="{B4D6EB94-46F1-44E4-86DA-19F87C92EA15}" type="pres">
      <dgm:prSet presAssocID="{FCF856FE-7EFF-4207-90DD-E00365B698D3}" presName="horz1" presStyleCnt="0"/>
      <dgm:spPr/>
    </dgm:pt>
    <dgm:pt modelId="{96CF7CC9-406C-4980-A1E4-AC6DA1ED63CC}" type="pres">
      <dgm:prSet presAssocID="{FCF856FE-7EFF-4207-90DD-E00365B698D3}" presName="tx1" presStyleLbl="revTx" presStyleIdx="3" presStyleCnt="5"/>
      <dgm:spPr/>
    </dgm:pt>
    <dgm:pt modelId="{405C9269-C644-479C-97C3-F63D9C784872}" type="pres">
      <dgm:prSet presAssocID="{FCF856FE-7EFF-4207-90DD-E00365B698D3}" presName="vert1" presStyleCnt="0"/>
      <dgm:spPr/>
    </dgm:pt>
    <dgm:pt modelId="{C79870EE-386E-434E-BB3B-DB4F1D1F109F}" type="pres">
      <dgm:prSet presAssocID="{66993671-E1B0-45E2-9F8D-754ACF9588D5}" presName="thickLine" presStyleLbl="alignNode1" presStyleIdx="4" presStyleCnt="5"/>
      <dgm:spPr/>
    </dgm:pt>
    <dgm:pt modelId="{C49330CB-7D1A-45CC-9AC6-2B629D96F7B2}" type="pres">
      <dgm:prSet presAssocID="{66993671-E1B0-45E2-9F8D-754ACF9588D5}" presName="horz1" presStyleCnt="0"/>
      <dgm:spPr/>
    </dgm:pt>
    <dgm:pt modelId="{2AF086F5-8C85-4301-BD6D-F1EB95190F6E}" type="pres">
      <dgm:prSet presAssocID="{66993671-E1B0-45E2-9F8D-754ACF9588D5}" presName="tx1" presStyleLbl="revTx" presStyleIdx="4" presStyleCnt="5"/>
      <dgm:spPr/>
    </dgm:pt>
    <dgm:pt modelId="{177B141C-B785-4BB0-995F-CB3632560B39}" type="pres">
      <dgm:prSet presAssocID="{66993671-E1B0-45E2-9F8D-754ACF9588D5}" presName="vert1" presStyleCnt="0"/>
      <dgm:spPr/>
    </dgm:pt>
  </dgm:ptLst>
  <dgm:cxnLst>
    <dgm:cxn modelId="{6E1BAD4E-6FC1-43FA-898A-C782A45ACB58}" srcId="{CF2ABA3E-5563-4884-B873-D2A5E363607B}" destId="{66993671-E1B0-45E2-9F8D-754ACF9588D5}" srcOrd="4" destOrd="0" parTransId="{05CBB73F-5BA3-4D62-80EC-2F2986B0F7D9}" sibTransId="{988EDD9A-8A03-463F-9AA3-83C99C71FF3A}"/>
    <dgm:cxn modelId="{E5962355-48C1-40D4-98A1-7D1F720D51D9}" type="presOf" srcId="{66993671-E1B0-45E2-9F8D-754ACF9588D5}" destId="{2AF086F5-8C85-4301-BD6D-F1EB95190F6E}" srcOrd="0" destOrd="0" presId="urn:microsoft.com/office/officeart/2008/layout/LinedList"/>
    <dgm:cxn modelId="{48584D77-542C-4AC7-A254-AFBE1BC1CD2F}" type="presOf" srcId="{FAB3379D-4660-40D0-8783-41282CA17BA9}" destId="{32D6ACA6-A5AC-49B1-9E74-086C43FDC3FE}" srcOrd="0" destOrd="0" presId="urn:microsoft.com/office/officeart/2008/layout/LinedList"/>
    <dgm:cxn modelId="{93770678-259E-4C0C-B8C5-14CAE320E7BC}" type="presOf" srcId="{CF2ABA3E-5563-4884-B873-D2A5E363607B}" destId="{6B4FC277-F630-49C1-8CB4-4FCCED2646FF}" srcOrd="0" destOrd="0" presId="urn:microsoft.com/office/officeart/2008/layout/LinedList"/>
    <dgm:cxn modelId="{0451E281-EF76-4329-987A-6511E14BD9FD}" type="presOf" srcId="{518AB948-68C0-4A40-BA08-A2B80A40F888}" destId="{88F1C75C-0858-47D8-A6CC-0F4B3D9AB1D1}" srcOrd="0" destOrd="0" presId="urn:microsoft.com/office/officeart/2008/layout/LinedList"/>
    <dgm:cxn modelId="{E0518A83-F9B1-4EF9-A33D-73DBFE308116}" type="presOf" srcId="{52B29E97-F550-4A71-81FF-85B5A25C608C}" destId="{7DC8ECFE-3B82-42FA-9071-F32BE082CCA0}" srcOrd="0" destOrd="0" presId="urn:microsoft.com/office/officeart/2008/layout/LinedList"/>
    <dgm:cxn modelId="{8567BD96-03F8-4228-AE2F-B36D4F63917D}" srcId="{CF2ABA3E-5563-4884-B873-D2A5E363607B}" destId="{518AB948-68C0-4A40-BA08-A2B80A40F888}" srcOrd="0" destOrd="0" parTransId="{3E5366C0-2F3E-4FF2-985D-F8F203B8AD41}" sibTransId="{0E009DAE-958E-4B37-8734-4BBCB4C899E3}"/>
    <dgm:cxn modelId="{2FC2D4AC-B7CE-45A2-ACC1-5FB6A170A39B}" srcId="{CF2ABA3E-5563-4884-B873-D2A5E363607B}" destId="{52B29E97-F550-4A71-81FF-85B5A25C608C}" srcOrd="1" destOrd="0" parTransId="{9376AFB4-A6A9-4261-A133-AF951FD3C5F6}" sibTransId="{6A9C2B6D-3269-4B92-BCBE-AA757D623547}"/>
    <dgm:cxn modelId="{9831FBB0-174D-4035-AF2A-BDF01D5E4D0B}" type="presOf" srcId="{FCF856FE-7EFF-4207-90DD-E00365B698D3}" destId="{96CF7CC9-406C-4980-A1E4-AC6DA1ED63CC}" srcOrd="0" destOrd="0" presId="urn:microsoft.com/office/officeart/2008/layout/LinedList"/>
    <dgm:cxn modelId="{EA168DD9-6551-4D8F-8315-1875CB86DC9D}" srcId="{CF2ABA3E-5563-4884-B873-D2A5E363607B}" destId="{FAB3379D-4660-40D0-8783-41282CA17BA9}" srcOrd="2" destOrd="0" parTransId="{5E63DD27-411F-44CD-B4E5-076EB1872B02}" sibTransId="{925EC2E6-58E4-4014-87DF-DE999F37F01C}"/>
    <dgm:cxn modelId="{923A68F8-488F-4927-A34F-C63C83EB5623}" srcId="{CF2ABA3E-5563-4884-B873-D2A5E363607B}" destId="{FCF856FE-7EFF-4207-90DD-E00365B698D3}" srcOrd="3" destOrd="0" parTransId="{BB65F3CA-B3B1-4A58-881C-713ED3863192}" sibTransId="{5024EDD6-2D22-4EB8-B630-479FD3F5C966}"/>
    <dgm:cxn modelId="{8D098E93-EF63-48EF-B77F-C8BAD8E56A6C}" type="presParOf" srcId="{6B4FC277-F630-49C1-8CB4-4FCCED2646FF}" destId="{BA2DD213-6F3C-467E-BA06-52CE0CB9EE9F}" srcOrd="0" destOrd="0" presId="urn:microsoft.com/office/officeart/2008/layout/LinedList"/>
    <dgm:cxn modelId="{8D84A838-F927-4678-B55C-3F39EC306A58}" type="presParOf" srcId="{6B4FC277-F630-49C1-8CB4-4FCCED2646FF}" destId="{65E4236E-FB22-4D6A-A460-908988FBC0D0}" srcOrd="1" destOrd="0" presId="urn:microsoft.com/office/officeart/2008/layout/LinedList"/>
    <dgm:cxn modelId="{E435B1AF-8BA3-4855-88EC-8CB761DAED55}" type="presParOf" srcId="{65E4236E-FB22-4D6A-A460-908988FBC0D0}" destId="{88F1C75C-0858-47D8-A6CC-0F4B3D9AB1D1}" srcOrd="0" destOrd="0" presId="urn:microsoft.com/office/officeart/2008/layout/LinedList"/>
    <dgm:cxn modelId="{22F65058-3DD0-42B2-97FB-C72B98D6FF3C}" type="presParOf" srcId="{65E4236E-FB22-4D6A-A460-908988FBC0D0}" destId="{DB6EF646-2738-4552-B903-74B8E151B295}" srcOrd="1" destOrd="0" presId="urn:microsoft.com/office/officeart/2008/layout/LinedList"/>
    <dgm:cxn modelId="{C6F88415-06DF-49B3-892E-61BB213EF758}" type="presParOf" srcId="{6B4FC277-F630-49C1-8CB4-4FCCED2646FF}" destId="{5F473242-38C7-4AB7-BD00-2503EA55AE88}" srcOrd="2" destOrd="0" presId="urn:microsoft.com/office/officeart/2008/layout/LinedList"/>
    <dgm:cxn modelId="{19AB826B-6D0A-48C6-9248-117690F7B97A}" type="presParOf" srcId="{6B4FC277-F630-49C1-8CB4-4FCCED2646FF}" destId="{51330F19-3DC6-46CB-8C3A-F3706A180433}" srcOrd="3" destOrd="0" presId="urn:microsoft.com/office/officeart/2008/layout/LinedList"/>
    <dgm:cxn modelId="{3042FFE1-DB05-4E06-9134-814B0BAD19B9}" type="presParOf" srcId="{51330F19-3DC6-46CB-8C3A-F3706A180433}" destId="{7DC8ECFE-3B82-42FA-9071-F32BE082CCA0}" srcOrd="0" destOrd="0" presId="urn:microsoft.com/office/officeart/2008/layout/LinedList"/>
    <dgm:cxn modelId="{97D76148-90F9-4CA4-9EDA-176E14112CE1}" type="presParOf" srcId="{51330F19-3DC6-46CB-8C3A-F3706A180433}" destId="{F2970E2B-F62E-4B39-857E-10EF05B528BE}" srcOrd="1" destOrd="0" presId="urn:microsoft.com/office/officeart/2008/layout/LinedList"/>
    <dgm:cxn modelId="{71EDFF71-D68F-4098-B6FE-4E902FE8EE23}" type="presParOf" srcId="{6B4FC277-F630-49C1-8CB4-4FCCED2646FF}" destId="{C5C57C4E-B36C-497E-90E4-7DDF1C203A97}" srcOrd="4" destOrd="0" presId="urn:microsoft.com/office/officeart/2008/layout/LinedList"/>
    <dgm:cxn modelId="{037FFF0F-6689-4477-9BA7-F273A76AD9C1}" type="presParOf" srcId="{6B4FC277-F630-49C1-8CB4-4FCCED2646FF}" destId="{7E74353E-2962-4960-B8D4-B137CD7A12BD}" srcOrd="5" destOrd="0" presId="urn:microsoft.com/office/officeart/2008/layout/LinedList"/>
    <dgm:cxn modelId="{25354B1B-DE34-446F-AC05-C6680345B3A1}" type="presParOf" srcId="{7E74353E-2962-4960-B8D4-B137CD7A12BD}" destId="{32D6ACA6-A5AC-49B1-9E74-086C43FDC3FE}" srcOrd="0" destOrd="0" presId="urn:microsoft.com/office/officeart/2008/layout/LinedList"/>
    <dgm:cxn modelId="{0727E703-B183-4B33-8050-2A39F979D3C0}" type="presParOf" srcId="{7E74353E-2962-4960-B8D4-B137CD7A12BD}" destId="{6E5BEE21-16E1-45AD-9844-A1B5B12EBC37}" srcOrd="1" destOrd="0" presId="urn:microsoft.com/office/officeart/2008/layout/LinedList"/>
    <dgm:cxn modelId="{BE836F78-E7DE-4CAD-B0A8-ECED06C5F5DC}" type="presParOf" srcId="{6B4FC277-F630-49C1-8CB4-4FCCED2646FF}" destId="{2C0FA963-9C41-4515-82C0-D5DEAC195EF8}" srcOrd="6" destOrd="0" presId="urn:microsoft.com/office/officeart/2008/layout/LinedList"/>
    <dgm:cxn modelId="{AA66C1BA-7E06-4884-9493-D1503FA268F9}" type="presParOf" srcId="{6B4FC277-F630-49C1-8CB4-4FCCED2646FF}" destId="{B4D6EB94-46F1-44E4-86DA-19F87C92EA15}" srcOrd="7" destOrd="0" presId="urn:microsoft.com/office/officeart/2008/layout/LinedList"/>
    <dgm:cxn modelId="{E0A24EFA-C712-43AA-9396-2FEE76E04DD7}" type="presParOf" srcId="{B4D6EB94-46F1-44E4-86DA-19F87C92EA15}" destId="{96CF7CC9-406C-4980-A1E4-AC6DA1ED63CC}" srcOrd="0" destOrd="0" presId="urn:microsoft.com/office/officeart/2008/layout/LinedList"/>
    <dgm:cxn modelId="{A69BE158-06B3-4BA9-A137-493E33F244D5}" type="presParOf" srcId="{B4D6EB94-46F1-44E4-86DA-19F87C92EA15}" destId="{405C9269-C644-479C-97C3-F63D9C784872}" srcOrd="1" destOrd="0" presId="urn:microsoft.com/office/officeart/2008/layout/LinedList"/>
    <dgm:cxn modelId="{37C33805-3AA5-4586-A0B6-CDF24955C54F}" type="presParOf" srcId="{6B4FC277-F630-49C1-8CB4-4FCCED2646FF}" destId="{C79870EE-386E-434E-BB3B-DB4F1D1F109F}" srcOrd="8" destOrd="0" presId="urn:microsoft.com/office/officeart/2008/layout/LinedList"/>
    <dgm:cxn modelId="{03EED931-0582-4F55-9F69-0EABDB0FCE22}" type="presParOf" srcId="{6B4FC277-F630-49C1-8CB4-4FCCED2646FF}" destId="{C49330CB-7D1A-45CC-9AC6-2B629D96F7B2}" srcOrd="9" destOrd="0" presId="urn:microsoft.com/office/officeart/2008/layout/LinedList"/>
    <dgm:cxn modelId="{7F63876B-B864-41AD-AE95-628DE4FF9C79}" type="presParOf" srcId="{C49330CB-7D1A-45CC-9AC6-2B629D96F7B2}" destId="{2AF086F5-8C85-4301-BD6D-F1EB95190F6E}" srcOrd="0" destOrd="0" presId="urn:microsoft.com/office/officeart/2008/layout/LinedList"/>
    <dgm:cxn modelId="{E36078AD-7ADD-49B3-89EB-AE093102FF21}" type="presParOf" srcId="{C49330CB-7D1A-45CC-9AC6-2B629D96F7B2}" destId="{177B141C-B785-4BB0-995F-CB3632560B39}"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8D5A9E-DCF3-4894-A720-16524B59F60A}">
      <dsp:nvSpPr>
        <dsp:cNvPr id="0" name=""/>
        <dsp:cNvSpPr/>
      </dsp:nvSpPr>
      <dsp:spPr>
        <a:xfrm>
          <a:off x="0" y="3599"/>
          <a:ext cx="6683374" cy="7666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A2023D-5416-4FF5-BB81-99B1FE986F79}">
      <dsp:nvSpPr>
        <dsp:cNvPr id="0" name=""/>
        <dsp:cNvSpPr/>
      </dsp:nvSpPr>
      <dsp:spPr>
        <a:xfrm>
          <a:off x="231902" y="176088"/>
          <a:ext cx="421641" cy="4216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E5086DD-279C-42CB-807D-C1BD32538EFB}">
      <dsp:nvSpPr>
        <dsp:cNvPr id="0" name=""/>
        <dsp:cNvSpPr/>
      </dsp:nvSpPr>
      <dsp:spPr>
        <a:xfrm>
          <a:off x="885447" y="3599"/>
          <a:ext cx="5797927" cy="7666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134" tIns="81134" rIns="81134" bIns="81134" numCol="1" spcCol="1270" anchor="ctr" anchorCtr="0">
          <a:noAutofit/>
        </a:bodyPr>
        <a:lstStyle/>
        <a:p>
          <a:pPr marL="0" lvl="0" indent="0" algn="l" defTabSz="844550">
            <a:lnSpc>
              <a:spcPct val="100000"/>
            </a:lnSpc>
            <a:spcBef>
              <a:spcPct val="0"/>
            </a:spcBef>
            <a:spcAft>
              <a:spcPct val="35000"/>
            </a:spcAft>
            <a:buNone/>
          </a:pPr>
          <a:r>
            <a:rPr lang="en-US" sz="1900" kern="1200">
              <a:latin typeface="+mn-lt"/>
            </a:rPr>
            <a:t>Edit content for the entire community</a:t>
          </a:r>
        </a:p>
      </dsp:txBody>
      <dsp:txXfrm>
        <a:off x="885447" y="3599"/>
        <a:ext cx="5797927" cy="766621"/>
      </dsp:txXfrm>
    </dsp:sp>
    <dsp:sp modelId="{6DECD14B-77A9-405F-8C47-7800FBE932E4}">
      <dsp:nvSpPr>
        <dsp:cNvPr id="0" name=""/>
        <dsp:cNvSpPr/>
      </dsp:nvSpPr>
      <dsp:spPr>
        <a:xfrm>
          <a:off x="0" y="961875"/>
          <a:ext cx="6683374" cy="7666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B88627-EE5C-4780-A8C6-E927E12BF6A7}">
      <dsp:nvSpPr>
        <dsp:cNvPr id="0" name=""/>
        <dsp:cNvSpPr/>
      </dsp:nvSpPr>
      <dsp:spPr>
        <a:xfrm>
          <a:off x="231902" y="1134365"/>
          <a:ext cx="421641" cy="4216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0D6D53A-DF6C-456C-A1B5-14C793311CC1}">
      <dsp:nvSpPr>
        <dsp:cNvPr id="0" name=""/>
        <dsp:cNvSpPr/>
      </dsp:nvSpPr>
      <dsp:spPr>
        <a:xfrm>
          <a:off x="885447" y="961875"/>
          <a:ext cx="5797927" cy="7666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134" tIns="81134" rIns="81134" bIns="81134" numCol="1" spcCol="1270" anchor="ctr" anchorCtr="0">
          <a:noAutofit/>
        </a:bodyPr>
        <a:lstStyle/>
        <a:p>
          <a:pPr marL="0" lvl="0" indent="0" algn="l" defTabSz="844550">
            <a:lnSpc>
              <a:spcPct val="100000"/>
            </a:lnSpc>
            <a:spcBef>
              <a:spcPct val="0"/>
            </a:spcBef>
            <a:spcAft>
              <a:spcPct val="35000"/>
            </a:spcAft>
            <a:buNone/>
          </a:pPr>
          <a:r>
            <a:rPr lang="en-US" sz="1900" kern="1200">
              <a:latin typeface="+mn-lt"/>
            </a:rPr>
            <a:t>Contributors listed on top of each article</a:t>
          </a:r>
        </a:p>
      </dsp:txBody>
      <dsp:txXfrm>
        <a:off x="885447" y="961875"/>
        <a:ext cx="5797927" cy="766621"/>
      </dsp:txXfrm>
    </dsp:sp>
    <dsp:sp modelId="{C00C2814-6FB4-4A66-8E38-F9B8B8C89B4D}">
      <dsp:nvSpPr>
        <dsp:cNvPr id="0" name=""/>
        <dsp:cNvSpPr/>
      </dsp:nvSpPr>
      <dsp:spPr>
        <a:xfrm>
          <a:off x="0" y="1920151"/>
          <a:ext cx="6683374" cy="7666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56E78B-B94F-4F38-BEEE-140A22238087}">
      <dsp:nvSpPr>
        <dsp:cNvPr id="0" name=""/>
        <dsp:cNvSpPr/>
      </dsp:nvSpPr>
      <dsp:spPr>
        <a:xfrm>
          <a:off x="231902" y="2092641"/>
          <a:ext cx="421641" cy="4216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F91DF22-3358-4D00-B352-389F4719832C}">
      <dsp:nvSpPr>
        <dsp:cNvPr id="0" name=""/>
        <dsp:cNvSpPr/>
      </dsp:nvSpPr>
      <dsp:spPr>
        <a:xfrm>
          <a:off x="885447" y="1920151"/>
          <a:ext cx="5797927" cy="7666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134" tIns="81134" rIns="81134" bIns="81134" numCol="1" spcCol="1270" anchor="ctr" anchorCtr="0">
          <a:noAutofit/>
        </a:bodyPr>
        <a:lstStyle/>
        <a:p>
          <a:pPr marL="0" lvl="0" indent="0" algn="l" defTabSz="844550">
            <a:lnSpc>
              <a:spcPct val="100000"/>
            </a:lnSpc>
            <a:spcBef>
              <a:spcPct val="0"/>
            </a:spcBef>
            <a:spcAft>
              <a:spcPct val="35000"/>
            </a:spcAft>
            <a:buNone/>
          </a:pPr>
          <a:r>
            <a:rPr lang="en-US" sz="1900" kern="1200" dirty="0">
              <a:latin typeface="+mn-lt"/>
            </a:rPr>
            <a:t>High monthly pageview count</a:t>
          </a:r>
        </a:p>
      </dsp:txBody>
      <dsp:txXfrm>
        <a:off x="885447" y="1920151"/>
        <a:ext cx="5797927" cy="766621"/>
      </dsp:txXfrm>
    </dsp:sp>
    <dsp:sp modelId="{512AB4B1-6F52-4E59-9805-A7E9A6F8AABE}">
      <dsp:nvSpPr>
        <dsp:cNvPr id="0" name=""/>
        <dsp:cNvSpPr/>
      </dsp:nvSpPr>
      <dsp:spPr>
        <a:xfrm>
          <a:off x="0" y="2878428"/>
          <a:ext cx="6683374" cy="7666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6E813B-D10D-4AA9-BF2F-E8A2F9559662}">
      <dsp:nvSpPr>
        <dsp:cNvPr id="0" name=""/>
        <dsp:cNvSpPr/>
      </dsp:nvSpPr>
      <dsp:spPr>
        <a:xfrm>
          <a:off x="231902" y="3050918"/>
          <a:ext cx="421641" cy="42164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F733EC1-8DB6-4FAB-BB82-288BF2F6A9FF}">
      <dsp:nvSpPr>
        <dsp:cNvPr id="0" name=""/>
        <dsp:cNvSpPr/>
      </dsp:nvSpPr>
      <dsp:spPr>
        <a:xfrm>
          <a:off x="885447" y="2878428"/>
          <a:ext cx="5797927" cy="7666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134" tIns="81134" rIns="81134" bIns="81134" numCol="1" spcCol="1270" anchor="ctr" anchorCtr="0">
          <a:noAutofit/>
        </a:bodyPr>
        <a:lstStyle/>
        <a:p>
          <a:pPr marL="0" lvl="0" indent="0" algn="l" defTabSz="844550">
            <a:lnSpc>
              <a:spcPct val="100000"/>
            </a:lnSpc>
            <a:spcBef>
              <a:spcPct val="0"/>
            </a:spcBef>
            <a:spcAft>
              <a:spcPct val="35000"/>
            </a:spcAft>
            <a:buNone/>
          </a:pPr>
          <a:r>
            <a:rPr lang="en-US" sz="1900" kern="1200">
              <a:latin typeface="+mn-lt"/>
            </a:rPr>
            <a:t>Contribute to Learn entirely in browser</a:t>
          </a:r>
        </a:p>
      </dsp:txBody>
      <dsp:txXfrm>
        <a:off x="885447" y="2878428"/>
        <a:ext cx="5797927" cy="766621"/>
      </dsp:txXfrm>
    </dsp:sp>
    <dsp:sp modelId="{462E0727-3A7B-4732-8AF7-7E13E8331F0F}">
      <dsp:nvSpPr>
        <dsp:cNvPr id="0" name=""/>
        <dsp:cNvSpPr/>
      </dsp:nvSpPr>
      <dsp:spPr>
        <a:xfrm>
          <a:off x="0" y="3836704"/>
          <a:ext cx="6683374" cy="7666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9FCB8F-B772-4623-ADFF-BA33B6729CCA}">
      <dsp:nvSpPr>
        <dsp:cNvPr id="0" name=""/>
        <dsp:cNvSpPr/>
      </dsp:nvSpPr>
      <dsp:spPr>
        <a:xfrm>
          <a:off x="231902" y="4009194"/>
          <a:ext cx="421641" cy="42164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30E7E1D-5C34-4A4C-B36C-23A599597F2C}">
      <dsp:nvSpPr>
        <dsp:cNvPr id="0" name=""/>
        <dsp:cNvSpPr/>
      </dsp:nvSpPr>
      <dsp:spPr>
        <a:xfrm>
          <a:off x="885447" y="3836704"/>
          <a:ext cx="5797927" cy="7666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134" tIns="81134" rIns="81134" bIns="81134" numCol="1" spcCol="1270" anchor="ctr" anchorCtr="0">
          <a:noAutofit/>
        </a:bodyPr>
        <a:lstStyle/>
        <a:p>
          <a:pPr marL="0" lvl="0" indent="0" algn="l" defTabSz="844550">
            <a:lnSpc>
              <a:spcPct val="100000"/>
            </a:lnSpc>
            <a:spcBef>
              <a:spcPct val="0"/>
            </a:spcBef>
            <a:spcAft>
              <a:spcPct val="35000"/>
            </a:spcAft>
            <a:buNone/>
          </a:pPr>
          <a:r>
            <a:rPr lang="en-US" sz="1900" i="1" kern="1200">
              <a:latin typeface="+mn-lt"/>
            </a:rPr>
            <a:t>Docs as Code</a:t>
          </a:r>
        </a:p>
      </dsp:txBody>
      <dsp:txXfrm>
        <a:off x="885447" y="3836704"/>
        <a:ext cx="5797927" cy="7666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793263-324C-4AAA-9852-16AEE57A4061}">
      <dsp:nvSpPr>
        <dsp:cNvPr id="0" name=""/>
        <dsp:cNvSpPr/>
      </dsp:nvSpPr>
      <dsp:spPr>
        <a:xfrm>
          <a:off x="0" y="1490"/>
          <a:ext cx="6683374" cy="6350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0D2C75-5B6D-47D5-AEE6-2647ECE7688E}">
      <dsp:nvSpPr>
        <dsp:cNvPr id="0" name=""/>
        <dsp:cNvSpPr/>
      </dsp:nvSpPr>
      <dsp:spPr>
        <a:xfrm>
          <a:off x="192095" y="144371"/>
          <a:ext cx="349264" cy="3492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D336DE-469A-4E0E-9DBD-09B18FAFE27B}">
      <dsp:nvSpPr>
        <dsp:cNvPr id="0" name=""/>
        <dsp:cNvSpPr/>
      </dsp:nvSpPr>
      <dsp:spPr>
        <a:xfrm>
          <a:off x="733455" y="1490"/>
          <a:ext cx="5949919" cy="635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207" tIns="67207" rIns="67207" bIns="67207" numCol="1" spcCol="1270" anchor="ctr" anchorCtr="0">
          <a:noAutofit/>
        </a:bodyPr>
        <a:lstStyle/>
        <a:p>
          <a:pPr marL="0" lvl="0" indent="0" algn="l" defTabSz="844550">
            <a:lnSpc>
              <a:spcPct val="90000"/>
            </a:lnSpc>
            <a:spcBef>
              <a:spcPct val="0"/>
            </a:spcBef>
            <a:spcAft>
              <a:spcPct val="35000"/>
            </a:spcAft>
            <a:buNone/>
          </a:pPr>
          <a:r>
            <a:rPr lang="en-US" sz="1900" kern="1200" baseline="0"/>
            <a:t>Edit an article</a:t>
          </a:r>
          <a:endParaRPr lang="en-US" sz="1900" kern="1200"/>
        </a:p>
      </dsp:txBody>
      <dsp:txXfrm>
        <a:off x="733455" y="1490"/>
        <a:ext cx="5949919" cy="635026"/>
      </dsp:txXfrm>
    </dsp:sp>
    <dsp:sp modelId="{E39F0B08-348E-4AD7-8822-7250A298B9FC}">
      <dsp:nvSpPr>
        <dsp:cNvPr id="0" name=""/>
        <dsp:cNvSpPr/>
      </dsp:nvSpPr>
      <dsp:spPr>
        <a:xfrm>
          <a:off x="0" y="795273"/>
          <a:ext cx="6683374" cy="6350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0FB849-16B0-43DB-A70C-A2278B7227AD}">
      <dsp:nvSpPr>
        <dsp:cNvPr id="0" name=""/>
        <dsp:cNvSpPr/>
      </dsp:nvSpPr>
      <dsp:spPr>
        <a:xfrm>
          <a:off x="192095" y="938154"/>
          <a:ext cx="349264" cy="3492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BFA53CB-F606-493B-99CF-F08D9218B653}">
      <dsp:nvSpPr>
        <dsp:cNvPr id="0" name=""/>
        <dsp:cNvSpPr/>
      </dsp:nvSpPr>
      <dsp:spPr>
        <a:xfrm>
          <a:off x="733455" y="795273"/>
          <a:ext cx="5949919" cy="635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207" tIns="67207" rIns="67207" bIns="67207" numCol="1" spcCol="1270" anchor="ctr" anchorCtr="0">
          <a:noAutofit/>
        </a:bodyPr>
        <a:lstStyle/>
        <a:p>
          <a:pPr marL="0" lvl="0" indent="0" algn="l" defTabSz="844550">
            <a:lnSpc>
              <a:spcPct val="90000"/>
            </a:lnSpc>
            <a:spcBef>
              <a:spcPct val="0"/>
            </a:spcBef>
            <a:spcAft>
              <a:spcPct val="35000"/>
            </a:spcAft>
            <a:buNone/>
          </a:pPr>
          <a:r>
            <a:rPr lang="en-US" sz="1900" kern="1200" baseline="0"/>
            <a:t>Working with markdown</a:t>
          </a:r>
          <a:endParaRPr lang="en-US" sz="1900" kern="1200"/>
        </a:p>
      </dsp:txBody>
      <dsp:txXfrm>
        <a:off x="733455" y="795273"/>
        <a:ext cx="5949919" cy="635026"/>
      </dsp:txXfrm>
    </dsp:sp>
    <dsp:sp modelId="{77B2FE70-0B02-4539-AED5-0A37C35003CE}">
      <dsp:nvSpPr>
        <dsp:cNvPr id="0" name=""/>
        <dsp:cNvSpPr/>
      </dsp:nvSpPr>
      <dsp:spPr>
        <a:xfrm>
          <a:off x="0" y="1589057"/>
          <a:ext cx="6683374" cy="6350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AA79FF-5497-4E3F-81C1-F87BAA4C1158}">
      <dsp:nvSpPr>
        <dsp:cNvPr id="0" name=""/>
        <dsp:cNvSpPr/>
      </dsp:nvSpPr>
      <dsp:spPr>
        <a:xfrm>
          <a:off x="192095" y="1731938"/>
          <a:ext cx="349264" cy="3492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FEA2DC-8F8A-4DC1-878C-37BE369F4AED}">
      <dsp:nvSpPr>
        <dsp:cNvPr id="0" name=""/>
        <dsp:cNvSpPr/>
      </dsp:nvSpPr>
      <dsp:spPr>
        <a:xfrm>
          <a:off x="733455" y="1589057"/>
          <a:ext cx="5949919" cy="635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207" tIns="67207" rIns="67207" bIns="67207" numCol="1" spcCol="1270" anchor="ctr" anchorCtr="0">
          <a:noAutofit/>
        </a:bodyPr>
        <a:lstStyle/>
        <a:p>
          <a:pPr marL="0" lvl="0" indent="0" algn="l" defTabSz="844550">
            <a:lnSpc>
              <a:spcPct val="90000"/>
            </a:lnSpc>
            <a:spcBef>
              <a:spcPct val="0"/>
            </a:spcBef>
            <a:spcAft>
              <a:spcPct val="35000"/>
            </a:spcAft>
            <a:buNone/>
          </a:pPr>
          <a:r>
            <a:rPr lang="en-US" sz="1900" kern="1200" baseline="0"/>
            <a:t>Preview your changes</a:t>
          </a:r>
          <a:endParaRPr lang="en-US" sz="1900" kern="1200"/>
        </a:p>
      </dsp:txBody>
      <dsp:txXfrm>
        <a:off x="733455" y="1589057"/>
        <a:ext cx="5949919" cy="635026"/>
      </dsp:txXfrm>
    </dsp:sp>
    <dsp:sp modelId="{4DE94CDF-B9FE-4703-8A6F-BAFEE584E65C}">
      <dsp:nvSpPr>
        <dsp:cNvPr id="0" name=""/>
        <dsp:cNvSpPr/>
      </dsp:nvSpPr>
      <dsp:spPr>
        <a:xfrm>
          <a:off x="0" y="2382840"/>
          <a:ext cx="6683374" cy="6350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19FC0D-CCE8-4E1D-BD4C-59D9F475BDF6}">
      <dsp:nvSpPr>
        <dsp:cNvPr id="0" name=""/>
        <dsp:cNvSpPr/>
      </dsp:nvSpPr>
      <dsp:spPr>
        <a:xfrm>
          <a:off x="192095" y="2525721"/>
          <a:ext cx="349264" cy="3492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CAF5921-7DD4-4FEC-AF9A-C5F1AA115289}">
      <dsp:nvSpPr>
        <dsp:cNvPr id="0" name=""/>
        <dsp:cNvSpPr/>
      </dsp:nvSpPr>
      <dsp:spPr>
        <a:xfrm>
          <a:off x="733455" y="2382840"/>
          <a:ext cx="5949919" cy="635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207" tIns="67207" rIns="67207" bIns="67207" numCol="1" spcCol="1270" anchor="ctr" anchorCtr="0">
          <a:noAutofit/>
        </a:bodyPr>
        <a:lstStyle/>
        <a:p>
          <a:pPr marL="0" lvl="0" indent="0" algn="l" defTabSz="844550">
            <a:lnSpc>
              <a:spcPct val="90000"/>
            </a:lnSpc>
            <a:spcBef>
              <a:spcPct val="0"/>
            </a:spcBef>
            <a:spcAft>
              <a:spcPct val="35000"/>
            </a:spcAft>
            <a:buNone/>
          </a:pPr>
          <a:r>
            <a:rPr lang="en-US" sz="1900" kern="1200" baseline="0"/>
            <a:t>Create a new PR</a:t>
          </a:r>
          <a:endParaRPr lang="en-US" sz="1900" kern="1200"/>
        </a:p>
      </dsp:txBody>
      <dsp:txXfrm>
        <a:off x="733455" y="2382840"/>
        <a:ext cx="5949919" cy="635026"/>
      </dsp:txXfrm>
    </dsp:sp>
    <dsp:sp modelId="{B926AD07-07F9-499E-93B6-3EE5977ACF3B}">
      <dsp:nvSpPr>
        <dsp:cNvPr id="0" name=""/>
        <dsp:cNvSpPr/>
      </dsp:nvSpPr>
      <dsp:spPr>
        <a:xfrm>
          <a:off x="0" y="3176624"/>
          <a:ext cx="6683374" cy="6350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27F6EF-5F46-4F5D-8175-9306543FB9F1}">
      <dsp:nvSpPr>
        <dsp:cNvPr id="0" name=""/>
        <dsp:cNvSpPr/>
      </dsp:nvSpPr>
      <dsp:spPr>
        <a:xfrm>
          <a:off x="192095" y="3319505"/>
          <a:ext cx="349264" cy="34926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7D9CEE0-EB3E-4B83-82B3-ACDEBC6AC795}">
      <dsp:nvSpPr>
        <dsp:cNvPr id="0" name=""/>
        <dsp:cNvSpPr/>
      </dsp:nvSpPr>
      <dsp:spPr>
        <a:xfrm>
          <a:off x="733455" y="3176624"/>
          <a:ext cx="5949919" cy="635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207" tIns="67207" rIns="67207" bIns="67207" numCol="1" spcCol="1270" anchor="ctr" anchorCtr="0">
          <a:noAutofit/>
        </a:bodyPr>
        <a:lstStyle/>
        <a:p>
          <a:pPr marL="0" lvl="0" indent="0" algn="l" defTabSz="844550">
            <a:lnSpc>
              <a:spcPct val="90000"/>
            </a:lnSpc>
            <a:spcBef>
              <a:spcPct val="0"/>
            </a:spcBef>
            <a:spcAft>
              <a:spcPct val="35000"/>
            </a:spcAft>
            <a:buNone/>
          </a:pPr>
          <a:r>
            <a:rPr lang="en-US" sz="1900" kern="1200" baseline="0"/>
            <a:t>The PR review process</a:t>
          </a:r>
          <a:endParaRPr lang="en-US" sz="1900" kern="1200"/>
        </a:p>
      </dsp:txBody>
      <dsp:txXfrm>
        <a:off x="733455" y="3176624"/>
        <a:ext cx="5949919" cy="635026"/>
      </dsp:txXfrm>
    </dsp:sp>
    <dsp:sp modelId="{7497E92C-4772-49F1-BCBA-46C31B040EC9}">
      <dsp:nvSpPr>
        <dsp:cNvPr id="0" name=""/>
        <dsp:cNvSpPr/>
      </dsp:nvSpPr>
      <dsp:spPr>
        <a:xfrm>
          <a:off x="0" y="3970407"/>
          <a:ext cx="6683374" cy="63502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1F9DF4-15F8-4AAF-B34D-6DE1EF62D821}">
      <dsp:nvSpPr>
        <dsp:cNvPr id="0" name=""/>
        <dsp:cNvSpPr/>
      </dsp:nvSpPr>
      <dsp:spPr>
        <a:xfrm>
          <a:off x="192095" y="4113288"/>
          <a:ext cx="349264" cy="34926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3DF641-E26C-4F64-9D23-581992E39522}">
      <dsp:nvSpPr>
        <dsp:cNvPr id="0" name=""/>
        <dsp:cNvSpPr/>
      </dsp:nvSpPr>
      <dsp:spPr>
        <a:xfrm>
          <a:off x="733455" y="3970407"/>
          <a:ext cx="5949919" cy="635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207" tIns="67207" rIns="67207" bIns="67207" numCol="1" spcCol="1270" anchor="ctr" anchorCtr="0">
          <a:noAutofit/>
        </a:bodyPr>
        <a:lstStyle/>
        <a:p>
          <a:pPr marL="0" lvl="0" indent="0" algn="l" defTabSz="844550">
            <a:lnSpc>
              <a:spcPct val="90000"/>
            </a:lnSpc>
            <a:spcBef>
              <a:spcPct val="0"/>
            </a:spcBef>
            <a:spcAft>
              <a:spcPct val="35000"/>
            </a:spcAft>
            <a:buNone/>
          </a:pPr>
          <a:r>
            <a:rPr lang="en-US" sz="1900" kern="1200" baseline="0"/>
            <a:t>Additional commits and suggesting changes</a:t>
          </a:r>
          <a:endParaRPr lang="en-US" sz="1900" kern="1200"/>
        </a:p>
      </dsp:txBody>
      <dsp:txXfrm>
        <a:off x="733455" y="3970407"/>
        <a:ext cx="5949919" cy="6350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2DD213-6F3C-467E-BA06-52CE0CB9EE9F}">
      <dsp:nvSpPr>
        <dsp:cNvPr id="0" name=""/>
        <dsp:cNvSpPr/>
      </dsp:nvSpPr>
      <dsp:spPr>
        <a:xfrm>
          <a:off x="0" y="562"/>
          <a:ext cx="6683374" cy="0"/>
        </a:xfrm>
        <a:prstGeom prst="line">
          <a:avLst/>
        </a:prstGeom>
        <a:gradFill rotWithShape="0">
          <a:gsLst>
            <a:gs pos="0">
              <a:schemeClr val="accent2">
                <a:hueOff val="0"/>
                <a:satOff val="0"/>
                <a:lumOff val="0"/>
                <a:alphaOff val="0"/>
                <a:tint val="94000"/>
                <a:satMod val="100000"/>
                <a:lumMod val="108000"/>
              </a:schemeClr>
            </a:gs>
            <a:gs pos="50000">
              <a:schemeClr val="accent2">
                <a:hueOff val="0"/>
                <a:satOff val="0"/>
                <a:lumOff val="0"/>
                <a:alphaOff val="0"/>
                <a:tint val="98000"/>
                <a:shade val="100000"/>
                <a:satMod val="100000"/>
                <a:lumMod val="100000"/>
              </a:schemeClr>
            </a:gs>
            <a:gs pos="100000">
              <a:schemeClr val="accent2">
                <a:hueOff val="0"/>
                <a:satOff val="0"/>
                <a:lumOff val="0"/>
                <a:alphaOff val="0"/>
                <a:shade val="72000"/>
                <a:satMod val="120000"/>
                <a:lumMod val="100000"/>
              </a:schemeClr>
            </a:gs>
          </a:gsLst>
          <a:lin ang="5400000" scaled="0"/>
        </a:gradFill>
        <a:ln w="9525" cap="flat" cmpd="sng" algn="ctr">
          <a:solidFill>
            <a:schemeClr val="accent2">
              <a:hueOff val="0"/>
              <a:satOff val="0"/>
              <a:lumOff val="0"/>
              <a:alphaOff val="0"/>
            </a:schemeClr>
          </a:solidFill>
          <a:prstDash val="solid"/>
        </a:ln>
        <a:effectLst>
          <a:outerShdw blurRad="50800" dist="25400" dir="5400000" rotWithShape="0">
            <a:srgbClr val="000000">
              <a:alpha val="28000"/>
            </a:srgbClr>
          </a:outerShdw>
        </a:effectLst>
      </dsp:spPr>
      <dsp:style>
        <a:lnRef idx="1">
          <a:scrgbClr r="0" g="0" b="0"/>
        </a:lnRef>
        <a:fillRef idx="3">
          <a:scrgbClr r="0" g="0" b="0"/>
        </a:fillRef>
        <a:effectRef idx="2">
          <a:scrgbClr r="0" g="0" b="0"/>
        </a:effectRef>
        <a:fontRef idx="minor">
          <a:schemeClr val="lt1"/>
        </a:fontRef>
      </dsp:style>
    </dsp:sp>
    <dsp:sp modelId="{88F1C75C-0858-47D8-A6CC-0F4B3D9AB1D1}">
      <dsp:nvSpPr>
        <dsp:cNvPr id="0" name=""/>
        <dsp:cNvSpPr/>
      </dsp:nvSpPr>
      <dsp:spPr>
        <a:xfrm>
          <a:off x="0" y="562"/>
          <a:ext cx="6683374" cy="921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baseline="0"/>
            <a:t>VS Code Authoring Pack</a:t>
          </a:r>
          <a:endParaRPr lang="en-US" sz="2800" kern="1200"/>
        </a:p>
      </dsp:txBody>
      <dsp:txXfrm>
        <a:off x="0" y="562"/>
        <a:ext cx="6683374" cy="921160"/>
      </dsp:txXfrm>
    </dsp:sp>
    <dsp:sp modelId="{5F473242-38C7-4AB7-BD00-2503EA55AE88}">
      <dsp:nvSpPr>
        <dsp:cNvPr id="0" name=""/>
        <dsp:cNvSpPr/>
      </dsp:nvSpPr>
      <dsp:spPr>
        <a:xfrm>
          <a:off x="0" y="921722"/>
          <a:ext cx="6683374" cy="0"/>
        </a:xfrm>
        <a:prstGeom prst="line">
          <a:avLst/>
        </a:prstGeom>
        <a:gradFill rotWithShape="0">
          <a:gsLst>
            <a:gs pos="0">
              <a:schemeClr val="accent2">
                <a:hueOff val="-1093548"/>
                <a:satOff val="-2105"/>
                <a:lumOff val="147"/>
                <a:alphaOff val="0"/>
                <a:tint val="94000"/>
                <a:satMod val="100000"/>
                <a:lumMod val="108000"/>
              </a:schemeClr>
            </a:gs>
            <a:gs pos="50000">
              <a:schemeClr val="accent2">
                <a:hueOff val="-1093548"/>
                <a:satOff val="-2105"/>
                <a:lumOff val="147"/>
                <a:alphaOff val="0"/>
                <a:tint val="98000"/>
                <a:shade val="100000"/>
                <a:satMod val="100000"/>
                <a:lumMod val="100000"/>
              </a:schemeClr>
            </a:gs>
            <a:gs pos="100000">
              <a:schemeClr val="accent2">
                <a:hueOff val="-1093548"/>
                <a:satOff val="-2105"/>
                <a:lumOff val="147"/>
                <a:alphaOff val="0"/>
                <a:shade val="72000"/>
                <a:satMod val="120000"/>
                <a:lumMod val="100000"/>
              </a:schemeClr>
            </a:gs>
          </a:gsLst>
          <a:lin ang="5400000" scaled="0"/>
        </a:gradFill>
        <a:ln w="9525" cap="flat" cmpd="sng" algn="ctr">
          <a:solidFill>
            <a:schemeClr val="accent2">
              <a:hueOff val="-1093548"/>
              <a:satOff val="-2105"/>
              <a:lumOff val="147"/>
              <a:alphaOff val="0"/>
            </a:schemeClr>
          </a:solidFill>
          <a:prstDash val="solid"/>
        </a:ln>
        <a:effectLst>
          <a:outerShdw blurRad="50800" dist="25400" dir="5400000" rotWithShape="0">
            <a:srgbClr val="000000">
              <a:alpha val="28000"/>
            </a:srgbClr>
          </a:outerShdw>
        </a:effectLst>
      </dsp:spPr>
      <dsp:style>
        <a:lnRef idx="1">
          <a:scrgbClr r="0" g="0" b="0"/>
        </a:lnRef>
        <a:fillRef idx="3">
          <a:scrgbClr r="0" g="0" b="0"/>
        </a:fillRef>
        <a:effectRef idx="2">
          <a:scrgbClr r="0" g="0" b="0"/>
        </a:effectRef>
        <a:fontRef idx="minor">
          <a:schemeClr val="lt1"/>
        </a:fontRef>
      </dsp:style>
    </dsp:sp>
    <dsp:sp modelId="{7DC8ECFE-3B82-42FA-9071-F32BE082CCA0}">
      <dsp:nvSpPr>
        <dsp:cNvPr id="0" name=""/>
        <dsp:cNvSpPr/>
      </dsp:nvSpPr>
      <dsp:spPr>
        <a:xfrm>
          <a:off x="0" y="921722"/>
          <a:ext cx="6683374" cy="921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baseline="0"/>
            <a:t>Working with Markdown</a:t>
          </a:r>
          <a:endParaRPr lang="en-US" sz="2800" kern="1200"/>
        </a:p>
      </dsp:txBody>
      <dsp:txXfrm>
        <a:off x="0" y="921722"/>
        <a:ext cx="6683374" cy="921160"/>
      </dsp:txXfrm>
    </dsp:sp>
    <dsp:sp modelId="{C5C57C4E-B36C-497E-90E4-7DDF1C203A97}">
      <dsp:nvSpPr>
        <dsp:cNvPr id="0" name=""/>
        <dsp:cNvSpPr/>
      </dsp:nvSpPr>
      <dsp:spPr>
        <a:xfrm>
          <a:off x="0" y="1842882"/>
          <a:ext cx="6683374" cy="0"/>
        </a:xfrm>
        <a:prstGeom prst="line">
          <a:avLst/>
        </a:prstGeom>
        <a:gradFill rotWithShape="0">
          <a:gsLst>
            <a:gs pos="0">
              <a:schemeClr val="accent2">
                <a:hueOff val="-2187096"/>
                <a:satOff val="-4210"/>
                <a:lumOff val="294"/>
                <a:alphaOff val="0"/>
                <a:tint val="94000"/>
                <a:satMod val="100000"/>
                <a:lumMod val="108000"/>
              </a:schemeClr>
            </a:gs>
            <a:gs pos="50000">
              <a:schemeClr val="accent2">
                <a:hueOff val="-2187096"/>
                <a:satOff val="-4210"/>
                <a:lumOff val="294"/>
                <a:alphaOff val="0"/>
                <a:tint val="98000"/>
                <a:shade val="100000"/>
                <a:satMod val="100000"/>
                <a:lumMod val="100000"/>
              </a:schemeClr>
            </a:gs>
            <a:gs pos="100000">
              <a:schemeClr val="accent2">
                <a:hueOff val="-2187096"/>
                <a:satOff val="-4210"/>
                <a:lumOff val="294"/>
                <a:alphaOff val="0"/>
                <a:shade val="72000"/>
                <a:satMod val="120000"/>
                <a:lumMod val="100000"/>
              </a:schemeClr>
            </a:gs>
          </a:gsLst>
          <a:lin ang="5400000" scaled="0"/>
        </a:gradFill>
        <a:ln w="9525" cap="flat" cmpd="sng" algn="ctr">
          <a:solidFill>
            <a:schemeClr val="accent2">
              <a:hueOff val="-2187096"/>
              <a:satOff val="-4210"/>
              <a:lumOff val="294"/>
              <a:alphaOff val="0"/>
            </a:schemeClr>
          </a:solidFill>
          <a:prstDash val="solid"/>
        </a:ln>
        <a:effectLst>
          <a:outerShdw blurRad="50800" dist="25400" dir="5400000" rotWithShape="0">
            <a:srgbClr val="000000">
              <a:alpha val="28000"/>
            </a:srgbClr>
          </a:outerShdw>
        </a:effectLst>
      </dsp:spPr>
      <dsp:style>
        <a:lnRef idx="1">
          <a:scrgbClr r="0" g="0" b="0"/>
        </a:lnRef>
        <a:fillRef idx="3">
          <a:scrgbClr r="0" g="0" b="0"/>
        </a:fillRef>
        <a:effectRef idx="2">
          <a:scrgbClr r="0" g="0" b="0"/>
        </a:effectRef>
        <a:fontRef idx="minor">
          <a:schemeClr val="lt1"/>
        </a:fontRef>
      </dsp:style>
    </dsp:sp>
    <dsp:sp modelId="{32D6ACA6-A5AC-49B1-9E74-086C43FDC3FE}">
      <dsp:nvSpPr>
        <dsp:cNvPr id="0" name=""/>
        <dsp:cNvSpPr/>
      </dsp:nvSpPr>
      <dsp:spPr>
        <a:xfrm>
          <a:off x="0" y="1842882"/>
          <a:ext cx="6683374" cy="921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baseline="0"/>
            <a:t>Markdown Preview for Learn Content</a:t>
          </a:r>
          <a:endParaRPr lang="en-US" sz="2800" kern="1200"/>
        </a:p>
      </dsp:txBody>
      <dsp:txXfrm>
        <a:off x="0" y="1842882"/>
        <a:ext cx="6683374" cy="921160"/>
      </dsp:txXfrm>
    </dsp:sp>
    <dsp:sp modelId="{2C0FA963-9C41-4515-82C0-D5DEAC195EF8}">
      <dsp:nvSpPr>
        <dsp:cNvPr id="0" name=""/>
        <dsp:cNvSpPr/>
      </dsp:nvSpPr>
      <dsp:spPr>
        <a:xfrm>
          <a:off x="0" y="2764042"/>
          <a:ext cx="6683374" cy="0"/>
        </a:xfrm>
        <a:prstGeom prst="line">
          <a:avLst/>
        </a:prstGeom>
        <a:gradFill rotWithShape="0">
          <a:gsLst>
            <a:gs pos="0">
              <a:schemeClr val="accent2">
                <a:hueOff val="-3280644"/>
                <a:satOff val="-6315"/>
                <a:lumOff val="441"/>
                <a:alphaOff val="0"/>
                <a:tint val="94000"/>
                <a:satMod val="100000"/>
                <a:lumMod val="108000"/>
              </a:schemeClr>
            </a:gs>
            <a:gs pos="50000">
              <a:schemeClr val="accent2">
                <a:hueOff val="-3280644"/>
                <a:satOff val="-6315"/>
                <a:lumOff val="441"/>
                <a:alphaOff val="0"/>
                <a:tint val="98000"/>
                <a:shade val="100000"/>
                <a:satMod val="100000"/>
                <a:lumMod val="100000"/>
              </a:schemeClr>
            </a:gs>
            <a:gs pos="100000">
              <a:schemeClr val="accent2">
                <a:hueOff val="-3280644"/>
                <a:satOff val="-6315"/>
                <a:lumOff val="441"/>
                <a:alphaOff val="0"/>
                <a:shade val="72000"/>
                <a:satMod val="120000"/>
                <a:lumMod val="100000"/>
              </a:schemeClr>
            </a:gs>
          </a:gsLst>
          <a:lin ang="5400000" scaled="0"/>
        </a:gradFill>
        <a:ln w="9525" cap="flat" cmpd="sng" algn="ctr">
          <a:solidFill>
            <a:schemeClr val="accent2">
              <a:hueOff val="-3280644"/>
              <a:satOff val="-6315"/>
              <a:lumOff val="441"/>
              <a:alphaOff val="0"/>
            </a:schemeClr>
          </a:solidFill>
          <a:prstDash val="solid"/>
        </a:ln>
        <a:effectLst>
          <a:outerShdw blurRad="50800" dist="25400" dir="5400000" rotWithShape="0">
            <a:srgbClr val="000000">
              <a:alpha val="28000"/>
            </a:srgbClr>
          </a:outerShdw>
        </a:effectLst>
      </dsp:spPr>
      <dsp:style>
        <a:lnRef idx="1">
          <a:scrgbClr r="0" g="0" b="0"/>
        </a:lnRef>
        <a:fillRef idx="3">
          <a:scrgbClr r="0" g="0" b="0"/>
        </a:fillRef>
        <a:effectRef idx="2">
          <a:scrgbClr r="0" g="0" b="0"/>
        </a:effectRef>
        <a:fontRef idx="minor">
          <a:schemeClr val="lt1"/>
        </a:fontRef>
      </dsp:style>
    </dsp:sp>
    <dsp:sp modelId="{96CF7CC9-406C-4980-A1E4-AC6DA1ED63CC}">
      <dsp:nvSpPr>
        <dsp:cNvPr id="0" name=""/>
        <dsp:cNvSpPr/>
      </dsp:nvSpPr>
      <dsp:spPr>
        <a:xfrm>
          <a:off x="0" y="2764042"/>
          <a:ext cx="6683374" cy="921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baseline="0"/>
            <a:t>Preview Content in Branches on review.learn.Microsoft.com</a:t>
          </a:r>
          <a:endParaRPr lang="en-US" sz="2800" kern="1200"/>
        </a:p>
      </dsp:txBody>
      <dsp:txXfrm>
        <a:off x="0" y="2764042"/>
        <a:ext cx="6683374" cy="921160"/>
      </dsp:txXfrm>
    </dsp:sp>
    <dsp:sp modelId="{C79870EE-386E-434E-BB3B-DB4F1D1F109F}">
      <dsp:nvSpPr>
        <dsp:cNvPr id="0" name=""/>
        <dsp:cNvSpPr/>
      </dsp:nvSpPr>
      <dsp:spPr>
        <a:xfrm>
          <a:off x="0" y="3685202"/>
          <a:ext cx="6683374" cy="0"/>
        </a:xfrm>
        <a:prstGeom prst="line">
          <a:avLst/>
        </a:prstGeom>
        <a:gradFill rotWithShape="0">
          <a:gsLst>
            <a:gs pos="0">
              <a:schemeClr val="accent2">
                <a:hueOff val="-4374192"/>
                <a:satOff val="-8420"/>
                <a:lumOff val="588"/>
                <a:alphaOff val="0"/>
                <a:tint val="94000"/>
                <a:satMod val="100000"/>
                <a:lumMod val="108000"/>
              </a:schemeClr>
            </a:gs>
            <a:gs pos="50000">
              <a:schemeClr val="accent2">
                <a:hueOff val="-4374192"/>
                <a:satOff val="-8420"/>
                <a:lumOff val="588"/>
                <a:alphaOff val="0"/>
                <a:tint val="98000"/>
                <a:shade val="100000"/>
                <a:satMod val="100000"/>
                <a:lumMod val="100000"/>
              </a:schemeClr>
            </a:gs>
            <a:gs pos="100000">
              <a:schemeClr val="accent2">
                <a:hueOff val="-4374192"/>
                <a:satOff val="-8420"/>
                <a:lumOff val="588"/>
                <a:alphaOff val="0"/>
                <a:shade val="72000"/>
                <a:satMod val="120000"/>
                <a:lumMod val="100000"/>
              </a:schemeClr>
            </a:gs>
          </a:gsLst>
          <a:lin ang="5400000" scaled="0"/>
        </a:gradFill>
        <a:ln w="9525" cap="flat" cmpd="sng" algn="ctr">
          <a:solidFill>
            <a:schemeClr val="accent2">
              <a:hueOff val="-4374192"/>
              <a:satOff val="-8420"/>
              <a:lumOff val="588"/>
              <a:alphaOff val="0"/>
            </a:schemeClr>
          </a:solidFill>
          <a:prstDash val="solid"/>
        </a:ln>
        <a:effectLst>
          <a:outerShdw blurRad="50800" dist="25400" dir="5400000" rotWithShape="0">
            <a:srgbClr val="000000">
              <a:alpha val="28000"/>
            </a:srgbClr>
          </a:outerShdw>
        </a:effectLst>
      </dsp:spPr>
      <dsp:style>
        <a:lnRef idx="1">
          <a:scrgbClr r="0" g="0" b="0"/>
        </a:lnRef>
        <a:fillRef idx="3">
          <a:scrgbClr r="0" g="0" b="0"/>
        </a:fillRef>
        <a:effectRef idx="2">
          <a:scrgbClr r="0" g="0" b="0"/>
        </a:effectRef>
        <a:fontRef idx="minor">
          <a:schemeClr val="lt1"/>
        </a:fontRef>
      </dsp:style>
    </dsp:sp>
    <dsp:sp modelId="{2AF086F5-8C85-4301-BD6D-F1EB95190F6E}">
      <dsp:nvSpPr>
        <dsp:cNvPr id="0" name=""/>
        <dsp:cNvSpPr/>
      </dsp:nvSpPr>
      <dsp:spPr>
        <a:xfrm>
          <a:off x="0" y="3685202"/>
          <a:ext cx="6683374" cy="921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baseline="0"/>
            <a:t>Internal &amp; External Repos</a:t>
          </a:r>
          <a:endParaRPr lang="en-US" sz="2800" kern="1200"/>
        </a:p>
      </dsp:txBody>
      <dsp:txXfrm>
        <a:off x="0" y="3685202"/>
        <a:ext cx="6683374" cy="92116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5/14/2024 9:27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5/14/2024 9:26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Calibri"/>
                <a:cs typeface="Calibri"/>
              </a:rPr>
              <a:t>Welcome to this session on contributing to the documentation on Microsoft Learn.</a:t>
            </a:r>
          </a:p>
          <a:p>
            <a:endParaRPr lang="en-US" sz="850" dirty="0">
              <a:latin typeface="Calibri"/>
              <a:cs typeface="Calibri"/>
            </a:endParaRPr>
          </a:p>
          <a:p>
            <a:r>
              <a:rPr lang="en-US" sz="850" dirty="0">
                <a:latin typeface="Calibri"/>
                <a:cs typeface="Calibri"/>
              </a:rPr>
              <a:t>I’ve given this presentation to some Microsoft MVPs on a call before last year’s MVP Summit. We wanted to prepare them for a pre-summit session where they had the opportunity to contribute to different product areas in the docs. It was well-received, so I decided to adapt it to present publicly to developers. It’s nearly the same material with some updates. I had to remove some internal metrics data.</a:t>
            </a:r>
          </a:p>
          <a:p>
            <a:endParaRPr lang="en-US" sz="850" dirty="0">
              <a:latin typeface="Calibri"/>
              <a:cs typeface="Calibri"/>
            </a:endParaRPr>
          </a:p>
          <a:p>
            <a:r>
              <a:rPr lang="en-US" sz="850" dirty="0">
                <a:latin typeface="Calibri"/>
                <a:cs typeface="Calibri"/>
              </a:rPr>
              <a:t>So, let's kick things off!</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5/14/2024 9:26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784658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latin typeface="Segoe UI"/>
                <a:cs typeface="Segoe UI"/>
              </a:rPr>
              <a:t>If you're new to contributing to Learn, we have a step-by-step tutorial in our Contributor's Guide at this URL here to guide you through the process of creating a PR.</a:t>
            </a:r>
          </a:p>
          <a:p>
            <a:endParaRPr lang="en-US" sz="1100" dirty="0">
              <a:cs typeface="Segoe UI" panose="020B0502040204020203" pitchFamily="34" charset="0"/>
            </a:endParaRPr>
          </a:p>
          <a:p>
            <a:r>
              <a:rPr lang="en-US" sz="900" dirty="0">
                <a:latin typeface="+mn-lt"/>
              </a:rPr>
              <a:t>By contributing to Microsoft Learn, you can be a part of the community and help edit docs that everyone uses.</a:t>
            </a:r>
            <a:endParaRPr lang="en-US" sz="900" dirty="0">
              <a:latin typeface="+mn-lt"/>
              <a:cs typeface="Calibri"/>
            </a:endParaRPr>
          </a:p>
          <a:p>
            <a:pPr lvl="0" rtl="0"/>
            <a:endParaRPr lang="en-US" sz="900" dirty="0">
              <a:latin typeface="+mn-lt"/>
            </a:endParaRPr>
          </a:p>
          <a:p>
            <a:r>
              <a:rPr lang="en-US" sz="900" dirty="0">
                <a:latin typeface="+mn-lt"/>
              </a:rPr>
              <a:t>We’ll talk about the contributor designation displayed on the top of every article. We have a significant number of pageview across the Learn site.</a:t>
            </a:r>
          </a:p>
          <a:p>
            <a:endParaRPr lang="en-US" sz="900" dirty="0">
              <a:latin typeface="+mn-lt"/>
            </a:endParaRPr>
          </a:p>
          <a:p>
            <a:r>
              <a:rPr lang="en-US" sz="900" dirty="0">
                <a:latin typeface="+mn-lt"/>
              </a:rPr>
              <a:t>You can do this entirely in the browser if you want, with nothing to install.</a:t>
            </a:r>
            <a:endParaRPr lang="en-US" sz="900" dirty="0">
              <a:latin typeface="+mn-lt"/>
              <a:cs typeface="Calibri"/>
            </a:endParaRPr>
          </a:p>
          <a:p>
            <a:pPr lvl="0" rtl="0"/>
            <a:endParaRPr lang="en-US" sz="900" dirty="0">
              <a:latin typeface="+mn-lt"/>
            </a:endParaRPr>
          </a:p>
          <a:p>
            <a:pPr fontAlgn="base"/>
            <a:r>
              <a:rPr lang="en-US" sz="900" dirty="0">
                <a:latin typeface="Segoe UI"/>
                <a:cs typeface="Segoe UI"/>
              </a:rPr>
              <a:t>You’re about to get an inside peek at the process behind Microsoft’s Documentation as Code approach.</a:t>
            </a:r>
            <a:endParaRPr lang="en-US" sz="900" dirty="0">
              <a:cs typeface="Segoe U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5/14/2024 9:26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427369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lnSpc>
                <a:spcPct val="100000"/>
              </a:lnSpc>
              <a:spcAft>
                <a:spcPts val="0"/>
              </a:spcAft>
              <a:defRPr/>
            </a:pPr>
            <a:r>
              <a:rPr lang="en-US" sz="850" dirty="0">
                <a:latin typeface="Segoe UI"/>
                <a:cs typeface="Segoe UI"/>
              </a:rPr>
              <a:t>Let's start by discussing when to create an Issue or PR.</a:t>
            </a:r>
          </a:p>
          <a:p>
            <a:pPr defTabSz="914400">
              <a:lnSpc>
                <a:spcPct val="100000"/>
              </a:lnSpc>
              <a:spcAft>
                <a:spcPts val="0"/>
              </a:spcAft>
              <a:defRPr/>
            </a:pPr>
            <a:endParaRPr lang="en-US" sz="850" dirty="0">
              <a:latin typeface="Segoe UI"/>
              <a:cs typeface="Segoe UI"/>
            </a:endParaRPr>
          </a:p>
          <a:p>
            <a:pPr defTabSz="914400">
              <a:lnSpc>
                <a:spcPct val="100000"/>
              </a:lnSpc>
              <a:spcAft>
                <a:spcPts val="0"/>
              </a:spcAft>
              <a:defRPr/>
            </a:pPr>
            <a:r>
              <a:rPr lang="en-US" sz="850" dirty="0">
                <a:latin typeface="Segoe UI"/>
                <a:cs typeface="Segoe UI"/>
              </a:rPr>
              <a:t>To be clear, support issues don’t belong in document feedback. </a:t>
            </a:r>
            <a:r>
              <a:rPr lang="en-US" sz="1200" dirty="0">
                <a:solidFill>
                  <a:srgbClr val="000000"/>
                </a:solidFill>
                <a:latin typeface="Segoe UI"/>
                <a:cs typeface="Segoe UI"/>
              </a:rPr>
              <a:t>The feedback options we’re about to discuss are not Microsoft Support and has no SLA for response time for most Learn teams (although the .NET docs team is working on providing an SLA for their GitHub items). </a:t>
            </a:r>
            <a:r>
              <a:rPr lang="en-US" sz="850" dirty="0">
                <a:latin typeface="Segoe UI"/>
                <a:cs typeface="Segoe UI"/>
              </a:rPr>
              <a:t>If you’re having a problem or unexpected behavior or an outage, contact Microsoft Support or your support partner. We triage incoming issues and PRs from GitHub and if it sounds like a support issue, your issue will likely be closed with a polite message and some links to Microsoft Support or the Q&amp;A forums. </a:t>
            </a:r>
            <a:endParaRPr lang="en-US" sz="850" dirty="0">
              <a:cs typeface="Segoe UI"/>
            </a:endParaRPr>
          </a:p>
          <a:p>
            <a:pPr defTabSz="914400">
              <a:lnSpc>
                <a:spcPct val="100000"/>
              </a:lnSpc>
              <a:spcAft>
                <a:spcPts val="0"/>
              </a:spcAft>
              <a:defRPr/>
            </a:pPr>
            <a:endParaRPr lang="en-US" sz="850" dirty="0">
              <a:latin typeface="Segoe UI"/>
              <a:cs typeface="Segoe UI"/>
            </a:endParaRPr>
          </a:p>
          <a:p>
            <a:pPr marL="0" marR="0" lvl="0" indent="0" algn="l" defTabSz="914400">
              <a:lnSpc>
                <a:spcPct val="100000"/>
              </a:lnSpc>
              <a:spcBef>
                <a:spcPts val="0"/>
              </a:spcBef>
              <a:spcAft>
                <a:spcPts val="0"/>
              </a:spcAft>
              <a:buClrTx/>
              <a:buSzTx/>
              <a:buFontTx/>
              <a:buNone/>
              <a:tabLst/>
              <a:defRPr/>
            </a:pPr>
            <a:r>
              <a:rPr lang="en-US" sz="850" dirty="0">
                <a:latin typeface="Segoe UI"/>
                <a:cs typeface="Segoe UI"/>
              </a:rPr>
              <a:t>&lt;click&gt;</a:t>
            </a:r>
            <a:endParaRPr lang="en-US" dirty="0"/>
          </a:p>
          <a:p>
            <a:pPr defTabSz="914400">
              <a:lnSpc>
                <a:spcPct val="100000"/>
              </a:lnSpc>
              <a:spcAft>
                <a:spcPts val="0"/>
              </a:spcAft>
              <a:defRPr/>
            </a:pPr>
            <a:endParaRPr lang="en-US" sz="850" dirty="0">
              <a:latin typeface="Segoe UI"/>
              <a:cs typeface="Segoe UI"/>
            </a:endParaRPr>
          </a:p>
          <a:p>
            <a:pPr defTabSz="914400">
              <a:lnSpc>
                <a:spcPct val="100000"/>
              </a:lnSpc>
              <a:spcAft>
                <a:spcPts val="0"/>
              </a:spcAft>
              <a:defRPr/>
            </a:pPr>
            <a:r>
              <a:rPr lang="en-US" sz="850" dirty="0">
                <a:latin typeface="Segoe UI"/>
                <a:cs typeface="Segoe UI"/>
              </a:rPr>
              <a:t>For Product Ideas and product feedback, Azure products have a dedicated site for this. You might remember the Connect items or UserVoice systems of the past, that has been replaced by a new system hosted at feedback.azure.com. Feedback.azure.com hosts product feedback channels for many Microsoft products and technologies, including SQL Server.</a:t>
            </a:r>
            <a:endParaRPr lang="en-US" sz="1200" u="sng" dirty="0">
              <a:latin typeface="Segoe UI"/>
              <a:cs typeface="Segoe UI"/>
            </a:endParaRPr>
          </a:p>
          <a:p>
            <a:pPr defTabSz="914400">
              <a:lnSpc>
                <a:spcPct val="100000"/>
              </a:lnSpc>
              <a:spcAft>
                <a:spcPts val="0"/>
              </a:spcAft>
              <a:defRPr/>
            </a:pPr>
            <a:endParaRPr lang="en-US" sz="850" dirty="0">
              <a:latin typeface="Segoe UI"/>
              <a:cs typeface="Segoe UI"/>
            </a:endParaRPr>
          </a:p>
          <a:p>
            <a:pPr defTabSz="914400">
              <a:lnSpc>
                <a:spcPct val="100000"/>
              </a:lnSpc>
              <a:spcAft>
                <a:spcPts val="0"/>
              </a:spcAft>
              <a:defRPr/>
            </a:pPr>
            <a:r>
              <a:rPr lang="en-US" sz="850" dirty="0">
                <a:latin typeface="Segoe UI"/>
                <a:cs typeface="Segoe UI"/>
              </a:rPr>
              <a:t>&lt;click&gt;</a:t>
            </a:r>
          </a:p>
          <a:p>
            <a:pPr defTabSz="914400">
              <a:lnSpc>
                <a:spcPct val="100000"/>
              </a:lnSpc>
              <a:spcAft>
                <a:spcPts val="0"/>
              </a:spcAft>
              <a:defRPr/>
            </a:pPr>
            <a:endParaRPr lang="en-US" sz="850" dirty="0">
              <a:latin typeface="Segoe UI"/>
              <a:cs typeface="Segoe UI"/>
            </a:endParaRPr>
          </a:p>
          <a:p>
            <a:pPr defTabSz="914400">
              <a:lnSpc>
                <a:spcPct val="100000"/>
              </a:lnSpc>
              <a:spcAft>
                <a:spcPts val="0"/>
              </a:spcAft>
              <a:defRPr/>
            </a:pPr>
            <a:r>
              <a:rPr lang="en-US" sz="850" dirty="0">
                <a:latin typeface="Segoe UI"/>
                <a:cs typeface="Segoe UI"/>
              </a:rPr>
              <a:t>Windows collects product feedback through the Feedback app, available in the Microsoft Store, and the .NET team has a dedicated site with support options listed.</a:t>
            </a:r>
            <a:endParaRPr lang="en-US" sz="1200" u="sng" dirty="0">
              <a:latin typeface="Segoe UI"/>
              <a:cs typeface="Segoe UI"/>
            </a:endParaRPr>
          </a:p>
          <a:p>
            <a:pPr defTabSz="914400">
              <a:lnSpc>
                <a:spcPct val="100000"/>
              </a:lnSpc>
              <a:spcAft>
                <a:spcPts val="0"/>
              </a:spcAft>
              <a:defRPr/>
            </a:pPr>
            <a:endParaRPr lang="en-US" sz="850" dirty="0">
              <a:latin typeface="Segoe UI"/>
              <a:cs typeface="Segoe UI"/>
            </a:endParaRPr>
          </a:p>
          <a:p>
            <a:pPr defTabSz="914400">
              <a:lnSpc>
                <a:spcPct val="100000"/>
              </a:lnSpc>
              <a:spcAft>
                <a:spcPts val="0"/>
              </a:spcAft>
              <a:defRPr/>
            </a:pPr>
            <a:r>
              <a:rPr lang="en-US" sz="850" dirty="0">
                <a:latin typeface="Segoe UI"/>
                <a:cs typeface="Segoe UI"/>
              </a:rPr>
              <a:t>&lt;click&gt;</a:t>
            </a:r>
          </a:p>
          <a:p>
            <a:pPr defTabSz="914400">
              <a:lnSpc>
                <a:spcPct val="100000"/>
              </a:lnSpc>
              <a:spcAft>
                <a:spcPts val="0"/>
              </a:spcAft>
              <a:defRPr/>
            </a:pPr>
            <a:endParaRPr lang="en-US" sz="850" dirty="0">
              <a:latin typeface="Segoe UI"/>
              <a:cs typeface="Segoe UI"/>
            </a:endParaRPr>
          </a:p>
          <a:p>
            <a:pPr defTabSz="914400">
              <a:lnSpc>
                <a:spcPct val="100000"/>
              </a:lnSpc>
              <a:spcAft>
                <a:spcPts val="0"/>
              </a:spcAft>
              <a:defRPr/>
            </a:pPr>
            <a:r>
              <a:rPr lang="en-US" sz="850" dirty="0">
                <a:latin typeface="Segoe UI"/>
                <a:cs typeface="Segoe UI"/>
              </a:rPr>
              <a:t>The .NET team has their support options listed on a dedicated site at this URL.</a:t>
            </a:r>
          </a:p>
          <a:p>
            <a:pPr defTabSz="914400">
              <a:lnSpc>
                <a:spcPct val="100000"/>
              </a:lnSpc>
              <a:spcAft>
                <a:spcPts val="0"/>
              </a:spcAft>
              <a:defRPr/>
            </a:pPr>
            <a:endParaRPr lang="en-US" sz="850" dirty="0">
              <a:latin typeface="Segoe UI"/>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50" dirty="0">
                <a:latin typeface="Segoe UI"/>
                <a:cs typeface="Segoe UI"/>
              </a:rPr>
              <a:t>&lt;click&gt;</a:t>
            </a:r>
          </a:p>
          <a:p>
            <a:pPr marL="228600" indent="-228600" defTabSz="914400">
              <a:lnSpc>
                <a:spcPct val="100000"/>
              </a:lnSpc>
              <a:spcAft>
                <a:spcPts val="0"/>
              </a:spcAft>
              <a:buFontTx/>
              <a:buAutoNum type="arabicPeriod"/>
              <a:defRPr/>
            </a:pPr>
            <a:endParaRPr lang="en-US" sz="850" dirty="0">
              <a:latin typeface="Segoe UI"/>
              <a:cs typeface="Segoe UI"/>
            </a:endParaRPr>
          </a:p>
          <a:p>
            <a:pPr defTabSz="914400">
              <a:lnSpc>
                <a:spcPct val="100000"/>
              </a:lnSpc>
              <a:spcAft>
                <a:spcPts val="0"/>
              </a:spcAft>
              <a:defRPr/>
            </a:pPr>
            <a:r>
              <a:rPr lang="en-US" sz="850" dirty="0">
                <a:latin typeface="Segoe UI"/>
                <a:cs typeface="Segoe UI"/>
              </a:rPr>
              <a:t>Most documentation issues that get attention are a request to fix something missing or outdated or wrong, or a request to add something that would have helped prevent some kind of error. </a:t>
            </a:r>
            <a:br>
              <a:rPr lang="en-US" sz="850" dirty="0">
                <a:cs typeface="Segoe UI"/>
              </a:rPr>
            </a:br>
            <a:endParaRPr lang="en-US" sz="850" dirty="0">
              <a:cs typeface="Segoe UI"/>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11</a:t>
            </a:fld>
            <a:endParaRPr lang="en-US"/>
          </a:p>
        </p:txBody>
      </p:sp>
    </p:spTree>
    <p:extLst>
      <p:ext uri="{BB962C8B-B14F-4D97-AF65-F5344CB8AC3E}">
        <p14:creationId xmlns:p14="http://schemas.microsoft.com/office/powerpoint/2010/main" val="1527757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850" dirty="0">
                <a:latin typeface="Segoe UI"/>
                <a:cs typeface="Segoe UI"/>
              </a:rPr>
              <a:t>&lt;click&gt;</a:t>
            </a:r>
          </a:p>
          <a:p>
            <a:pPr marL="212725" lvl="1" indent="-105410">
              <a:defRPr/>
            </a:pPr>
            <a:r>
              <a:rPr lang="en-US" sz="850" dirty="0">
                <a:latin typeface="Segoe UI"/>
                <a:cs typeface="Segoe UI"/>
              </a:rPr>
              <a:t>So, let’s say you know you’ve got a documentation issue to suggest. Think of this as letting us know: "Something’s wrong with the docs here. Please fix it."</a:t>
            </a:r>
          </a:p>
          <a:p>
            <a:pPr marL="457200" lvl="1" indent="0" defTabSz="914400">
              <a:lnSpc>
                <a:spcPct val="100000"/>
              </a:lnSpc>
              <a:spcAft>
                <a:spcPts val="0"/>
              </a:spcAft>
              <a:buNone/>
              <a:defRPr/>
            </a:pPr>
            <a:r>
              <a:rPr lang="en-US" sz="850" dirty="0">
                <a:latin typeface="Segoe UI"/>
                <a:cs typeface="Segoe UI"/>
              </a:rPr>
              <a:t>We have goals to address these issues in a timely manner, but issues are triaged and can sometimes take days or weeks to get a satisfactory resolution. We will sometimes close an issue, noting that we have created an internal work item to address the issue and later circle back to leave a comment when it's been resolved.</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850" dirty="0">
                <a:latin typeface="Segoe UI"/>
                <a:cs typeface="Segoe UI"/>
              </a:rPr>
              <a:t>Not all issues become a documentation change.</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850" dirty="0">
              <a:latin typeface="Segoe UI"/>
              <a:cs typeface="Segoe UI"/>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850" dirty="0">
                <a:latin typeface="Segoe UI"/>
                <a:cs typeface="Segoe UI"/>
              </a:rPr>
              <a:t>&lt;click for screenshot&gt;</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850" dirty="0">
              <a:latin typeface="Segoe UI"/>
              <a:cs typeface="Segoe UI"/>
            </a:endParaRPr>
          </a:p>
          <a:p>
            <a:pPr marL="212725" lvl="1" indent="-105410">
              <a:defRPr/>
            </a:pPr>
            <a:r>
              <a:rPr lang="en-US" sz="850" dirty="0">
                <a:latin typeface="Segoe UI"/>
                <a:cs typeface="Segoe UI"/>
              </a:rPr>
              <a:t>To create an issue, use the “This Page” button that we saw at the bottom of the article during the demo.</a:t>
            </a:r>
          </a:p>
          <a:p>
            <a:pPr marL="212725" lvl="1" indent="-105410">
              <a:defRPr/>
            </a:pPr>
            <a:r>
              <a:rPr lang="en-US" sz="850" dirty="0">
                <a:latin typeface="Segoe UI"/>
                <a:cs typeface="Segoe UI"/>
              </a:rPr>
              <a:t>Some areas of the docs are starting to move to a new feedback experience that does not involve GitHub. This is primarily being done in areas where users are not likely to be developers or have a GitHub account. Our org is trying to remove “having a GitHub account” as being a barrier to entry.</a:t>
            </a:r>
          </a:p>
        </p:txBody>
      </p:sp>
      <p:sp>
        <p:nvSpPr>
          <p:cNvPr id="4" name="Slide Number Placeholder 3"/>
          <p:cNvSpPr>
            <a:spLocks noGrp="1"/>
          </p:cNvSpPr>
          <p:nvPr>
            <p:ph type="sldNum" sz="quarter" idx="5"/>
          </p:nvPr>
        </p:nvSpPr>
        <p:spPr/>
        <p:txBody>
          <a:bodyPr/>
          <a:lstStyle/>
          <a:p>
            <a:fld id="{695A3CD2-1055-4A09-BE8D-9998B2DD1F94}" type="slidenum">
              <a:rPr lang="en-US" smtClean="0"/>
              <a:t>12</a:t>
            </a:fld>
            <a:endParaRPr lang="en-US"/>
          </a:p>
        </p:txBody>
      </p:sp>
    </p:spTree>
    <p:extLst>
      <p:ext uri="{BB962C8B-B14F-4D97-AF65-F5344CB8AC3E}">
        <p14:creationId xmlns:p14="http://schemas.microsoft.com/office/powerpoint/2010/main" val="3249861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a:cs typeface="Segoe UI"/>
              </a:rPr>
              <a:t>Here’s the screen when you open a new issue on GitHub. You just add your comments in the large textbox here (markdown is supported), give it a meaningful title, and hit “Submit new issue”. We’ll take it from there.</a:t>
            </a:r>
          </a:p>
          <a:p>
            <a:endParaRPr lang="en-US" sz="850" dirty="0">
              <a:cs typeface="Segoe UI"/>
            </a:endParaRPr>
          </a:p>
          <a:p>
            <a:r>
              <a:rPr lang="en-US" sz="850" dirty="0">
                <a:latin typeface="Segoe UI"/>
                <a:cs typeface="Segoe UI"/>
              </a:rPr>
              <a:t>When it comes to submitting issues, more details is always better.</a:t>
            </a:r>
            <a:endParaRPr lang="en-US" sz="850" dirty="0">
              <a:cs typeface="Segoe UI"/>
            </a:endParaRPr>
          </a:p>
        </p:txBody>
      </p:sp>
      <p:sp>
        <p:nvSpPr>
          <p:cNvPr id="4" name="Slide Number Placeholder 3"/>
          <p:cNvSpPr>
            <a:spLocks noGrp="1"/>
          </p:cNvSpPr>
          <p:nvPr>
            <p:ph type="sldNum" sz="quarter" idx="5"/>
          </p:nvPr>
        </p:nvSpPr>
        <p:spPr/>
        <p:txBody>
          <a:bodyPr/>
          <a:lstStyle/>
          <a:p>
            <a:fld id="{695A3CD2-1055-4A09-BE8D-9998B2DD1F94}" type="slidenum">
              <a:rPr lang="en-US" smtClean="0"/>
              <a:t>13</a:t>
            </a:fld>
            <a:endParaRPr lang="en-US"/>
          </a:p>
        </p:txBody>
      </p:sp>
    </p:spTree>
    <p:extLst>
      <p:ext uri="{BB962C8B-B14F-4D97-AF65-F5344CB8AC3E}">
        <p14:creationId xmlns:p14="http://schemas.microsoft.com/office/powerpoint/2010/main" val="38586046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None/>
            </a:pPr>
            <a:r>
              <a:rPr lang="en-US" sz="850" dirty="0">
                <a:latin typeface="Segoe UI"/>
                <a:cs typeface="Segoe UI"/>
              </a:rPr>
              <a:t>The second option for contributing to docs is the pull request.</a:t>
            </a:r>
            <a:endParaRPr lang="en-US" dirty="0"/>
          </a:p>
          <a:p>
            <a:pPr marL="457200" lvl="1" indent="0">
              <a:buNone/>
            </a:pPr>
            <a:endParaRPr lang="en-US" sz="850" dirty="0">
              <a:latin typeface="Segoe UI"/>
              <a:cs typeface="Segoe UI"/>
            </a:endParaRPr>
          </a:p>
          <a:p>
            <a:pPr marL="457200" lvl="1" indent="0">
              <a:buNone/>
            </a:pPr>
            <a:r>
              <a:rPr lang="en-US" sz="850" dirty="0">
                <a:latin typeface="Segoe UI"/>
                <a:cs typeface="Segoe UI"/>
              </a:rPr>
              <a:t>You’ve got a documentation issue, and you want to suggest the edits yourself; you can click on the “Pencil” button that we saw earlier in the top right-hand corner.</a:t>
            </a:r>
            <a:br>
              <a:rPr lang="en-US" sz="850" dirty="0">
                <a:cs typeface="Segoe UI"/>
              </a:rPr>
            </a:br>
            <a:r>
              <a:rPr lang="en-US" sz="850" dirty="0">
                <a:latin typeface="Segoe UI"/>
                <a:cs typeface="Segoe UI"/>
              </a:rPr>
              <a:t>&lt;click for screenshot&gt;</a:t>
            </a:r>
            <a:endParaRPr lang="en-US" sz="850" dirty="0">
              <a:cs typeface="Segoe UI"/>
            </a:endParaRPr>
          </a:p>
          <a:p>
            <a:pPr marL="685800" lvl="1" indent="-228600">
              <a:buAutoNum type="arabicPeriod"/>
            </a:pPr>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14</a:t>
            </a:fld>
            <a:endParaRPr lang="en-US"/>
          </a:p>
        </p:txBody>
      </p:sp>
    </p:spTree>
    <p:extLst>
      <p:ext uri="{BB962C8B-B14F-4D97-AF65-F5344CB8AC3E}">
        <p14:creationId xmlns:p14="http://schemas.microsoft.com/office/powerpoint/2010/main" val="518122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800"/>
              </a:spcBef>
              <a:spcAft>
                <a:spcPts val="400"/>
              </a:spcAft>
            </a:pPr>
            <a:r>
              <a:rPr lang="en-US" sz="1800" b="1"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Create a PR demo.</a:t>
            </a:r>
          </a:p>
          <a:p>
            <a:pPr marL="0" marR="0">
              <a:lnSpc>
                <a:spcPct val="107000"/>
              </a:lnSpc>
              <a:spcBef>
                <a:spcPts val="800"/>
              </a:spcBef>
              <a:spcAft>
                <a:spcPts val="400"/>
              </a:spcAft>
            </a:pPr>
            <a:endParaRPr lang="en-US" sz="1800" b="1"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Clicking the Pencil button on top of a doc brings you to the GitHub preview page for that article. From here, click the Pencil button on the top right of the header bar.</a:t>
            </a:r>
          </a:p>
          <a:p>
            <a:pPr marL="0" marR="0">
              <a:lnSpc>
                <a:spcPct val="107000"/>
              </a:lnSpc>
              <a:spcBef>
                <a:spcPts val="0"/>
              </a:spcBef>
              <a:spcAft>
                <a:spcPts val="800"/>
              </a:spcAft>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After you click the Pencil button in GitHub, you will be looking at the actual markdown code in a text edit box.</a:t>
            </a:r>
          </a:p>
          <a:p>
            <a:pPr marL="0" marR="0">
              <a:lnSpc>
                <a:spcPct val="107000"/>
              </a:lnSpc>
              <a:spcBef>
                <a:spcPts val="0"/>
              </a:spcBef>
              <a:spcAft>
                <a:spcPts val="800"/>
              </a:spcAft>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Microsoft Docs are not edited Microsoft Word documents, but rather in code, in markdown or </a:t>
            </a:r>
            <a:r>
              <a:rPr lang="en-US" sz="1800" dirty="0" err="1">
                <a:effectLst/>
                <a:latin typeface="Aptos" panose="020B0004020202020204" pitchFamily="34" charset="0"/>
                <a:ea typeface="Aptos" panose="020B0004020202020204" pitchFamily="34" charset="0"/>
                <a:cs typeface="Times New Roman" panose="02020603050405020304" pitchFamily="18" charset="0"/>
              </a:rPr>
              <a:t>yaml</a:t>
            </a:r>
            <a:r>
              <a:rPr lang="en-US" sz="1800" dirty="0">
                <a:effectLst/>
                <a:latin typeface="Aptos" panose="020B0004020202020204" pitchFamily="34" charset="0"/>
                <a:ea typeface="Aptos" panose="020B0004020202020204" pitchFamily="34" charset="0"/>
                <a:cs typeface="Times New Roman" panose="02020603050405020304" pitchFamily="18" charset="0"/>
              </a:rPr>
              <a:t>. Markdown is a lightweight text markup language created for formatting rich text with a plain text editor. GitHub has their own formal implementation of markdown called GitHub-Flavored Markdown. Many different online sites use markdown for their content, including GitHub, GitLab, Reddit, Stack Exchange, </a:t>
            </a:r>
            <a:r>
              <a:rPr lang="en-US" sz="1800" dirty="0" err="1">
                <a:effectLst/>
                <a:latin typeface="Aptos" panose="020B0004020202020204" pitchFamily="34" charset="0"/>
                <a:ea typeface="Aptos" panose="020B0004020202020204" pitchFamily="34" charset="0"/>
                <a:cs typeface="Times New Roman" panose="02020603050405020304" pitchFamily="18" charset="0"/>
              </a:rPr>
              <a:t>BitBucket</a:t>
            </a:r>
            <a:r>
              <a:rPr lang="en-US" sz="1800" dirty="0">
                <a:effectLst/>
                <a:latin typeface="Aptos" panose="020B0004020202020204" pitchFamily="34" charset="0"/>
                <a:ea typeface="Aptos" panose="020B0004020202020204" pitchFamily="34" charset="0"/>
                <a:cs typeface="Times New Roman" panose="02020603050405020304" pitchFamily="18" charset="0"/>
              </a:rPr>
              <a:t>, Drupal, and more. Even Microsoft Teams allows some basic markdown in chat.</a:t>
            </a:r>
          </a:p>
          <a:p>
            <a:pPr marL="0" marR="0">
              <a:lnSpc>
                <a:spcPct val="107000"/>
              </a:lnSpc>
              <a:spcBef>
                <a:spcPts val="0"/>
              </a:spcBef>
              <a:spcAft>
                <a:spcPts val="800"/>
              </a:spcAft>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Make your changes here in the text box. If you’re not familiar with markdown, it’s easy to understand once you get rolling, and don’t worry about your PR being perfect. The Content Team will always review your content submission and potentially tweak it to Microsoft standards before it is merged. There are plenty of resources online for basic markdown syntax, but if you don’t get something quite right, don’t sweat it.</a:t>
            </a:r>
          </a:p>
          <a:p>
            <a:pPr marL="0" marR="0">
              <a:lnSpc>
                <a:spcPct val="107000"/>
              </a:lnSpc>
              <a:spcBef>
                <a:spcPts val="0"/>
              </a:spcBef>
              <a:spcAft>
                <a:spcPts val="800"/>
              </a:spcAft>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You can use the Preview changes feature to preview the raw markdown formatting.</a:t>
            </a:r>
          </a:p>
          <a:p>
            <a:pPr marL="0" marR="0">
              <a:lnSpc>
                <a:spcPct val="107000"/>
              </a:lnSpc>
              <a:spcBef>
                <a:spcPts val="0"/>
              </a:spcBef>
              <a:spcAft>
                <a:spcPts val="800"/>
              </a:spcAft>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Once you’ve made changes, scroll to the bottom. Here you can propose changes by committing your changes to your own branch.</a:t>
            </a:r>
          </a:p>
          <a:p>
            <a:pPr marL="0" marR="0">
              <a:lnSpc>
                <a:spcPct val="107000"/>
              </a:lnSpc>
              <a:spcBef>
                <a:spcPts val="0"/>
              </a:spcBef>
              <a:spcAft>
                <a:spcPts val="800"/>
              </a:spcAft>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Enter your PR title and comments. Include why you’re proposing the changes and if you have any specific parts of the changes that you’d like feedback on.</a:t>
            </a:r>
          </a:p>
          <a:p>
            <a:pPr marL="0" marR="0">
              <a:lnSpc>
                <a:spcPct val="107000"/>
              </a:lnSpc>
              <a:spcBef>
                <a:spcPts val="0"/>
              </a:spcBef>
              <a:spcAft>
                <a:spcPts val="800"/>
              </a:spcAft>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If you’re not familiar with GitHub terminology like pull requests, don’t worry, you don’t have to be! Once you click the green “Propose changes” button, we’ll take it from here and keep you updated as your new Pull Request moves through the process.</a:t>
            </a:r>
          </a:p>
          <a:p>
            <a:pPr marL="0" marR="0">
              <a:lnSpc>
                <a:spcPct val="107000"/>
              </a:lnSpc>
              <a:spcBef>
                <a:spcPts val="0"/>
              </a:spcBef>
              <a:spcAft>
                <a:spcPts val="800"/>
              </a:spcAft>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Your changes to the markdown file will be proposed for merge, triaged, and reviewed by the article’s author (or current owner) and potentially additional reviewers. The content team for the article takes it from there, replies in the PR comments, makes further edits if necessary, and eventually decide whether to merge your changes. You’ll be notified with feedback directly from one of us on the content team.</a:t>
            </a:r>
          </a:p>
          <a:p>
            <a:pPr marL="0" marR="0">
              <a:lnSpc>
                <a:spcPct val="107000"/>
              </a:lnSpc>
              <a:spcBef>
                <a:spcPts val="0"/>
              </a:spcBef>
              <a:spcAft>
                <a:spcPts val="800"/>
              </a:spcAft>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Again, you can do all this if you want through your own tooling, to create your own fork, branch, commits, push your changes, and create a PR. That’s what writers on the Content Teams do every day. But if you want to just use GitHub to handle the entire process for you, it’s much easier for simple changes.</a:t>
            </a:r>
          </a:p>
          <a:p>
            <a:pPr marL="0" marR="0">
              <a:lnSpc>
                <a:spcPct val="107000"/>
              </a:lnSpc>
              <a:spcBef>
                <a:spcPts val="0"/>
              </a:spcBef>
              <a:spcAft>
                <a:spcPts val="800"/>
              </a:spcAft>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Here’s what it looks like after you’ve submitted your pull request.</a:t>
            </a:r>
          </a:p>
          <a:p>
            <a:pPr marL="0" marR="0">
              <a:lnSpc>
                <a:spcPct val="107000"/>
              </a:lnSpc>
              <a:spcBef>
                <a:spcPts val="0"/>
              </a:spcBef>
              <a:spcAft>
                <a:spcPts val="800"/>
              </a:spcAft>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Your PR will start in an Open status. We can look at one that is already Merged. Once it’s merged, it’s been accepted and soon will be </a:t>
            </a:r>
            <a:r>
              <a:rPr lang="en-US" sz="1800" dirty="0" err="1">
                <a:effectLst/>
                <a:latin typeface="Aptos" panose="020B0004020202020204" pitchFamily="34" charset="0"/>
                <a:ea typeface="Aptos" panose="020B0004020202020204" pitchFamily="34" charset="0"/>
                <a:cs typeface="Times New Roman" panose="02020603050405020304" pitchFamily="18" charset="0"/>
              </a:rPr>
              <a:t>sync’ed</a:t>
            </a:r>
            <a:r>
              <a:rPr lang="en-US" sz="1800" dirty="0">
                <a:effectLst/>
                <a:latin typeface="Aptos" panose="020B0004020202020204" pitchFamily="34" charset="0"/>
                <a:ea typeface="Aptos" panose="020B0004020202020204" pitchFamily="34" charset="0"/>
                <a:cs typeface="Times New Roman" panose="02020603050405020304" pitchFamily="18" charset="0"/>
              </a:rPr>
              <a:t> to the production repo and deployed.</a:t>
            </a:r>
          </a:p>
          <a:p>
            <a:pPr marL="0" marR="0">
              <a:lnSpc>
                <a:spcPct val="107000"/>
              </a:lnSpc>
              <a:spcBef>
                <a:spcPts val="0"/>
              </a:spcBef>
              <a:spcAft>
                <a:spcPts val="800"/>
              </a:spcAft>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You can see what GitHub did for you was to automatically in the background create a fork, create a branch in the user’s name. So, we would have a branch named something like username colon patch-399 as the name of the working branch in the user’s repository.</a:t>
            </a:r>
          </a:p>
          <a:p>
            <a:pPr marL="0" marR="0">
              <a:lnSpc>
                <a:spcPct val="107000"/>
              </a:lnSpc>
              <a:spcBef>
                <a:spcPts val="0"/>
              </a:spcBef>
              <a:spcAft>
                <a:spcPts val="800"/>
              </a:spcAft>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The pull request includes the commit, which is in the PR log. Pull Requests can potentially include many commits for multiple files.</a:t>
            </a:r>
          </a:p>
          <a:p>
            <a:pPr marL="0" marR="0">
              <a:lnSpc>
                <a:spcPct val="107000"/>
              </a:lnSpc>
              <a:spcBef>
                <a:spcPts val="0"/>
              </a:spcBef>
              <a:spcAft>
                <a:spcPts val="800"/>
              </a:spcAft>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The PR log contains both automated and manually created messages, automation for the merge engines, all commits, and conversation and notes from anyone assigned. Eventually, someone on the content team may sign off on the change and have it merged, and you’ll see those comments too. You’ll receive an email anytime anyone uses your username with an @ symbol, and you can respond in conversation at the bottom here with the comment button.</a:t>
            </a:r>
          </a:p>
          <a:p>
            <a:pPr marL="0" marR="0">
              <a:lnSpc>
                <a:spcPct val="107000"/>
              </a:lnSpc>
              <a:spcBef>
                <a:spcPts val="0"/>
              </a:spcBef>
              <a:spcAft>
                <a:spcPts val="800"/>
              </a:spcAft>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After your PR is created, both you and Microsoft can review the changes you’re suggesting in the Pull Request.</a:t>
            </a:r>
          </a:p>
          <a:p>
            <a:pPr marL="0" marR="0">
              <a:lnSpc>
                <a:spcPct val="107000"/>
              </a:lnSpc>
              <a:spcBef>
                <a:spcPts val="0"/>
              </a:spcBef>
              <a:spcAft>
                <a:spcPts val="800"/>
              </a:spcAft>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Click on the “Files Changed” tab to see an in-browser diff. Red is the old code line, green is the new, and the changed characters are highlighted.</a:t>
            </a:r>
          </a:p>
          <a:p>
            <a:pPr marL="0" marR="0">
              <a:lnSpc>
                <a:spcPct val="107000"/>
              </a:lnSpc>
              <a:spcBef>
                <a:spcPts val="0"/>
              </a:spcBef>
              <a:spcAft>
                <a:spcPts val="800"/>
              </a:spcAft>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In fact, you may find creating a GitHub Pull Request easier than creating a Git Issue. If you’re trying to describe how something should change, simply making the change yourself is sometimes easier than trying to describe the issue accurately and clearly. You'll still want to provide a description of why you're making the changes.</a:t>
            </a:r>
          </a:p>
          <a:p>
            <a:pPr marL="0" marR="0">
              <a:lnSpc>
                <a:spcPct val="107000"/>
              </a:lnSpc>
              <a:spcBef>
                <a:spcPts val="0"/>
              </a:spcBef>
              <a:spcAft>
                <a:spcPts val="800"/>
              </a:spcAft>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If you still want to make more changes to the file, you can issue another commit to the pull request, simply click on the three dots icon here and click Edit file. Edit the same file or other files in your working branch, then you can submit another commit to the same branch, and it will be included in the same open pull request.</a:t>
            </a:r>
          </a:p>
          <a:p>
            <a:pPr marL="0" marR="0">
              <a:lnSpc>
                <a:spcPct val="107000"/>
              </a:lnSpc>
              <a:spcBef>
                <a:spcPts val="0"/>
              </a:spcBef>
              <a:spcAft>
                <a:spcPts val="800"/>
              </a:spcAft>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After you’ve submitted your PR and you’re happy with the changes, you can sit back. We’ve got it from here and will let you know if we have more questions or a status update.</a:t>
            </a:r>
          </a:p>
          <a:p>
            <a:pPr marL="0" marR="0">
              <a:lnSpc>
                <a:spcPct val="107000"/>
              </a:lnSpc>
              <a:spcBef>
                <a:spcPts val="0"/>
              </a:spcBef>
              <a:spcAft>
                <a:spcPts val="800"/>
              </a:spcAft>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You can also use GitHub to contribute edits to others’ work. In the Files Changed tab of a PR, where you’re reviewing the line-by-line changes, click the blue plus button on any line number of changed code. You can make comments and start discussion on any changed line. You can also make suggestions, directly in line! Click the “Add a suggestion” button that looks like a plus-minus box. Now you’re editing the line or lines you’ve selected with the blue plus button. You can then submit this change to the actual author as a single comment, or you can click the green “Start a review” button to make many different suggestions and comments and submit them all at once. You can even use this on your own PRs to discuss changes and comments with your reviewers and make commits in-line. You might see us making suggestions or changes this way too.</a:t>
            </a:r>
          </a:p>
          <a:p>
            <a:pPr marL="0" marR="0">
              <a:lnSpc>
                <a:spcPct val="107000"/>
              </a:lnSpc>
              <a:spcBef>
                <a:spcPts val="0"/>
              </a:spcBef>
              <a:spcAft>
                <a:spcPts val="800"/>
              </a:spcAft>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All this makes it easy to collaborate with doc authors and reviewers entirely within GitHub.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5/14/2024 9:26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8301849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0"/>
              </a:spcAft>
            </a:pPr>
            <a:r>
              <a:rPr lang="en-US" sz="1200" kern="1200" dirty="0">
                <a:solidFill>
                  <a:srgbClr val="000000"/>
                </a:solidFill>
                <a:effectLst/>
                <a:latin typeface="Calibri"/>
                <a:cs typeface="Calibri"/>
              </a:rPr>
              <a:t>So, there you have it.</a:t>
            </a:r>
            <a:r>
              <a:rPr lang="en-US" sz="1200" dirty="0">
                <a:solidFill>
                  <a:srgbClr val="000000"/>
                </a:solidFill>
                <a:latin typeface="Calibri"/>
                <a:cs typeface="Calibri"/>
              </a:rPr>
              <a:t> We saw two ways you can contribute to Learn.</a:t>
            </a:r>
            <a:endParaRPr lang="en-US" dirty="0"/>
          </a:p>
          <a:p>
            <a:pPr>
              <a:spcAft>
                <a:spcPts val="0"/>
              </a:spcAft>
            </a:pPr>
            <a:endParaRPr lang="en-US" sz="1200" dirty="0">
              <a:solidFill>
                <a:srgbClr val="000000"/>
              </a:solidFill>
              <a:latin typeface="Calibri"/>
              <a:cs typeface="Calibri"/>
            </a:endParaRPr>
          </a:p>
          <a:p>
            <a:pPr>
              <a:spcAft>
                <a:spcPts val="0"/>
              </a:spcAft>
            </a:pPr>
            <a:r>
              <a:rPr lang="en-US" sz="1200" kern="1200" dirty="0">
                <a:solidFill>
                  <a:srgbClr val="000000"/>
                </a:solidFill>
                <a:effectLst/>
                <a:latin typeface="Calibri"/>
                <a:cs typeface="Calibri"/>
              </a:rPr>
              <a:t>Now, what’s most helpful for Microsoft, and what’s gives you contribution credit</a:t>
            </a:r>
            <a:r>
              <a:rPr lang="en-US" sz="1200" dirty="0">
                <a:solidFill>
                  <a:srgbClr val="000000"/>
                </a:solidFill>
                <a:latin typeface="Calibri"/>
                <a:cs typeface="Calibri"/>
              </a:rPr>
              <a:t> on the Learn site</a:t>
            </a:r>
            <a:r>
              <a:rPr lang="en-US" sz="1200" kern="1200" dirty="0">
                <a:solidFill>
                  <a:srgbClr val="000000"/>
                </a:solidFill>
                <a:effectLst/>
                <a:latin typeface="Calibri"/>
                <a:cs typeface="Calibri"/>
              </a:rPr>
              <a:t>? Only a Pull Request. That’s what we want to see.</a:t>
            </a:r>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16</a:t>
            </a:fld>
            <a:endParaRPr lang="en-US"/>
          </a:p>
        </p:txBody>
      </p:sp>
    </p:spTree>
    <p:extLst>
      <p:ext uri="{BB962C8B-B14F-4D97-AF65-F5344CB8AC3E}">
        <p14:creationId xmlns:p14="http://schemas.microsoft.com/office/powerpoint/2010/main" val="518122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dirty="0">
                <a:latin typeface="Segoe UI"/>
                <a:cs typeface="Segoe UI"/>
              </a:rPr>
              <a:t>If you contributed via a Pull Request, and we merge your commit into the document, you’ll get mentioned in the ‘contributors’ popup, with your GitHub profile pic and a link! The folks listed here are both inside Microsoft and external contributors who had commits merged to an article. </a:t>
            </a:r>
            <a:endParaRPr lang="en-US" sz="4000" dirty="0"/>
          </a:p>
          <a:p>
            <a:pPr marL="0" indent="0">
              <a:buNone/>
            </a:pPr>
            <a:endParaRPr lang="en-US" sz="4000" u="none" dirty="0"/>
          </a:p>
          <a:p>
            <a:r>
              <a:rPr lang="en-US" sz="4000" dirty="0">
                <a:latin typeface="Segoe UI"/>
                <a:cs typeface="Segoe UI"/>
              </a:rPr>
              <a:t>You only get your name and avatar on an article for a Pull Request, not for an issue. It's also worth mentioning that if you start a PR, even if we close it and pull in your commits with a different PR, you would still be recognized here.</a:t>
            </a:r>
            <a:endParaRPr lang="en-US" sz="6000" dirty="0"/>
          </a:p>
        </p:txBody>
      </p:sp>
      <p:sp>
        <p:nvSpPr>
          <p:cNvPr id="4" name="Slide Number Placeholder 3"/>
          <p:cNvSpPr>
            <a:spLocks noGrp="1"/>
          </p:cNvSpPr>
          <p:nvPr>
            <p:ph type="sldNum" sz="quarter" idx="5"/>
          </p:nvPr>
        </p:nvSpPr>
        <p:spPr/>
        <p:txBody>
          <a:bodyPr/>
          <a:lstStyle/>
          <a:p>
            <a:fld id="{695A3CD2-1055-4A09-BE8D-9998B2DD1F94}" type="slidenum">
              <a:rPr lang="en-US" smtClean="0"/>
              <a:t>17</a:t>
            </a:fld>
            <a:endParaRPr lang="en-US"/>
          </a:p>
        </p:txBody>
      </p:sp>
    </p:spTree>
    <p:extLst>
      <p:ext uri="{BB962C8B-B14F-4D97-AF65-F5344CB8AC3E}">
        <p14:creationId xmlns:p14="http://schemas.microsoft.com/office/powerpoint/2010/main" val="7192310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lnSpc>
                <a:spcPct val="100000"/>
              </a:lnSpc>
              <a:spcAft>
                <a:spcPts val="0"/>
              </a:spcAft>
              <a:defRPr/>
            </a:pPr>
            <a:r>
              <a:rPr lang="en-US" sz="9600" dirty="0">
                <a:latin typeface="Segoe UI"/>
                <a:cs typeface="Segoe UI"/>
              </a:rPr>
              <a:t>When it comes to PRs... If you're not sure how it should change, just give it a shot. If it’s not quite right, or formatted perfectly, don’t worry! We’ll adjust, but at least it gets fixed! Don’t be afraid to submit a pull request. Here’s some other notes to ease your anxiety and put you at ease.</a:t>
            </a:r>
          </a:p>
          <a:p>
            <a:pPr defTabSz="914400">
              <a:lnSpc>
                <a:spcPct val="100000"/>
              </a:lnSpc>
              <a:spcAft>
                <a:spcPts val="0"/>
              </a:spcAft>
              <a:defRPr/>
            </a:pPr>
            <a:endParaRPr lang="en-US" sz="7200" dirty="0">
              <a:latin typeface="Segoe UI"/>
              <a:cs typeface="Segoe UI"/>
            </a:endParaRPr>
          </a:p>
          <a:p>
            <a:pPr marL="0" marR="0" lvl="0" indent="0" algn="l" defTabSz="914400">
              <a:lnSpc>
                <a:spcPct val="100000"/>
              </a:lnSpc>
              <a:spcBef>
                <a:spcPts val="0"/>
              </a:spcBef>
              <a:spcAft>
                <a:spcPts val="0"/>
              </a:spcAft>
              <a:buClrTx/>
              <a:buSzTx/>
              <a:buFontTx/>
              <a:buNone/>
              <a:tabLst/>
              <a:defRPr/>
            </a:pPr>
            <a:r>
              <a:rPr lang="en-US" sz="7200" dirty="0">
                <a:latin typeface="Segoe UI"/>
                <a:cs typeface="Segoe UI"/>
              </a:rPr>
              <a:t>&lt;click&gt;</a:t>
            </a:r>
            <a:endParaRPr lang="en-US" dirty="0"/>
          </a:p>
          <a:p>
            <a:pPr defTabSz="914400">
              <a:lnSpc>
                <a:spcPct val="100000"/>
              </a:lnSpc>
              <a:spcAft>
                <a:spcPts val="0"/>
              </a:spcAft>
              <a:defRPr/>
            </a:pPr>
            <a:endParaRPr lang="en-US" sz="4000" dirty="0">
              <a:latin typeface="Segoe UI"/>
              <a:cs typeface="Segoe UI"/>
            </a:endParaRPr>
          </a:p>
          <a:p>
            <a:pPr defTabSz="914400">
              <a:lnSpc>
                <a:spcPct val="100000"/>
              </a:lnSpc>
              <a:spcAft>
                <a:spcPts val="0"/>
              </a:spcAft>
              <a:defRPr/>
            </a:pPr>
            <a:r>
              <a:rPr lang="en-US" sz="4000" dirty="0">
                <a:latin typeface="Segoe UI"/>
                <a:cs typeface="Segoe UI"/>
              </a:rPr>
              <a:t>For images, graphics, charts, etc., we have designers at Microsoft that we use to get images updated in a standardized way. No need to edit images yourself, though you could make suggestions to image updates along with alt text changes within the markdown, for example, via a Pull Request.</a:t>
            </a:r>
            <a:endParaRPr lang="en-US" dirty="0"/>
          </a:p>
          <a:p>
            <a:pPr defTabSz="914400">
              <a:lnSpc>
                <a:spcPct val="100000"/>
              </a:lnSpc>
              <a:spcAft>
                <a:spcPts val="0"/>
              </a:spcAft>
              <a:defRPr/>
            </a:pPr>
            <a:endParaRPr lang="en-US" sz="4000" dirty="0">
              <a:latin typeface="Segoe UI"/>
              <a:cs typeface="Segoe UI"/>
            </a:endParaRPr>
          </a:p>
          <a:p>
            <a:pPr marL="0" marR="0" lvl="0" indent="0" algn="l" defTabSz="914400">
              <a:lnSpc>
                <a:spcPct val="100000"/>
              </a:lnSpc>
              <a:spcBef>
                <a:spcPts val="0"/>
              </a:spcBef>
              <a:spcAft>
                <a:spcPts val="0"/>
              </a:spcAft>
              <a:buClrTx/>
              <a:buSzTx/>
              <a:buFontTx/>
              <a:buNone/>
              <a:tabLst/>
              <a:defRPr/>
            </a:pPr>
            <a:r>
              <a:rPr lang="en-US" sz="4000" dirty="0">
                <a:latin typeface="Segoe UI"/>
                <a:cs typeface="Segoe UI"/>
              </a:rPr>
              <a:t>&lt;click&gt;</a:t>
            </a:r>
            <a:endParaRPr lang="en-US" dirty="0"/>
          </a:p>
          <a:p>
            <a:pPr defTabSz="914400">
              <a:lnSpc>
                <a:spcPct val="100000"/>
              </a:lnSpc>
              <a:spcAft>
                <a:spcPts val="0"/>
              </a:spcAft>
              <a:defRPr/>
            </a:pPr>
            <a:endParaRPr lang="en-US" sz="4000" dirty="0">
              <a:latin typeface="Segoe UI"/>
              <a:cs typeface="Segoe UI"/>
            </a:endParaRPr>
          </a:p>
          <a:p>
            <a:pPr marL="0" marR="0" lvl="0" indent="0" algn="l" defTabSz="914400">
              <a:lnSpc>
                <a:spcPct val="100000"/>
              </a:lnSpc>
              <a:spcBef>
                <a:spcPts val="0"/>
              </a:spcBef>
              <a:spcAft>
                <a:spcPts val="0"/>
              </a:spcAft>
              <a:buClrTx/>
              <a:buSzTx/>
              <a:buFontTx/>
              <a:buNone/>
              <a:tabLst/>
              <a:defRPr/>
            </a:pPr>
            <a:r>
              <a:rPr lang="en-US" sz="4000" dirty="0">
                <a:latin typeface="Segoe UI"/>
                <a:cs typeface="Segoe UI"/>
              </a:rPr>
              <a:t>Also, we get it, capitalization is tough. The c</a:t>
            </a:r>
            <a:r>
              <a:rPr lang="en-US" sz="9600" dirty="0">
                <a:latin typeface="Segoe UI"/>
                <a:cs typeface="Segoe UI"/>
              </a:rPr>
              <a:t>apitalization of various features and products inside Microsoft is one of the most nuanced bits there is about publishing. Marketing usually wins these arguments.</a:t>
            </a:r>
            <a:endParaRPr lang="en-US" dirty="0"/>
          </a:p>
          <a:p>
            <a:pPr>
              <a:lnSpc>
                <a:spcPct val="100000"/>
              </a:lnSpc>
              <a:spcAft>
                <a:spcPts val="0"/>
              </a:spcAft>
              <a:defRPr/>
            </a:pPr>
            <a:endParaRPr lang="en-US" sz="7200" dirty="0">
              <a:latin typeface="Calibri"/>
              <a:cs typeface="Calibri"/>
            </a:endParaRPr>
          </a:p>
          <a:p>
            <a:pPr>
              <a:lnSpc>
                <a:spcPct val="100000"/>
              </a:lnSpc>
              <a:spcAft>
                <a:spcPts val="0"/>
              </a:spcAft>
              <a:defRPr/>
            </a:pPr>
            <a:r>
              <a:rPr lang="en-US" sz="7200" dirty="0">
                <a:effectLst/>
                <a:latin typeface="Calibri"/>
                <a:cs typeface="Calibri"/>
              </a:rPr>
              <a:t>&lt;</a:t>
            </a:r>
            <a:r>
              <a:rPr lang="en-US" sz="7200" dirty="0">
                <a:latin typeface="Calibri"/>
                <a:cs typeface="Calibri"/>
              </a:rPr>
              <a:t>click&gt;</a:t>
            </a:r>
            <a:endParaRPr lang="en-US" sz="7200" dirty="0">
              <a:effectLst/>
              <a:latin typeface="Calibri" panose="020F0502020204030204" pitchFamily="34" charset="0"/>
              <a:cs typeface="Calibri"/>
            </a:endParaRPr>
          </a:p>
          <a:p>
            <a:pPr defTabSz="914400">
              <a:lnSpc>
                <a:spcPct val="100000"/>
              </a:lnSpc>
              <a:spcAft>
                <a:spcPts val="0"/>
              </a:spcAft>
              <a:defRPr/>
            </a:pPr>
            <a:endParaRPr lang="en-US" sz="7200" dirty="0">
              <a:latin typeface="Calibri"/>
              <a:cs typeface="Calibri"/>
            </a:endParaRPr>
          </a:p>
          <a:p>
            <a:pPr marL="0" marR="0" lvl="0" indent="0" algn="l" defTabSz="914400">
              <a:lnSpc>
                <a:spcPct val="100000"/>
              </a:lnSpc>
              <a:spcBef>
                <a:spcPts val="0"/>
              </a:spcBef>
              <a:spcAft>
                <a:spcPts val="0"/>
              </a:spcAft>
              <a:buClrTx/>
              <a:buSzTx/>
              <a:buFontTx/>
              <a:buNone/>
              <a:tabLst/>
              <a:defRPr/>
            </a:pPr>
            <a:r>
              <a:rPr lang="en-US" sz="7200" dirty="0">
                <a:effectLst/>
                <a:latin typeface="Calibri"/>
                <a:cs typeface="Calibri"/>
              </a:rPr>
              <a:t>For example, product names and feature names and phrasing are difficult to get just right and are trickiest when a generic word is in the product name. Just because we have a product called Azure SQL Database, doesn’t meant that every word Database is now capitalized. Azure SQL Managed Instance the product, versus, a managed instance. Or the product Azure Functions, versus, a function. Try to remember that when you go to Taco </a:t>
            </a:r>
            <a:r>
              <a:rPr lang="en-US" sz="7200" dirty="0">
                <a:latin typeface="Calibri"/>
                <a:cs typeface="Calibri"/>
              </a:rPr>
              <a:t>Hut</a:t>
            </a:r>
            <a:r>
              <a:rPr lang="en-US" sz="7200" dirty="0">
                <a:effectLst/>
                <a:latin typeface="Calibri"/>
                <a:cs typeface="Calibri"/>
              </a:rPr>
              <a:t>, you eat a taco, not a Taco.</a:t>
            </a:r>
          </a:p>
          <a:p>
            <a:pPr marL="0" marR="0" lvl="0" indent="0" algn="l" defTabSz="914400">
              <a:lnSpc>
                <a:spcPct val="100000"/>
              </a:lnSpc>
              <a:spcBef>
                <a:spcPts val="0"/>
              </a:spcBef>
              <a:spcAft>
                <a:spcPts val="0"/>
              </a:spcAft>
              <a:buClrTx/>
              <a:buSzTx/>
              <a:buFontTx/>
              <a:buNone/>
              <a:tabLst/>
              <a:defRPr/>
            </a:pPr>
            <a:endParaRPr lang="en-US" sz="7200" dirty="0">
              <a:effectLst/>
              <a:latin typeface="Calibri"/>
              <a:cs typeface="Calibri"/>
            </a:endParaRPr>
          </a:p>
          <a:p>
            <a:pPr marL="0" marR="0" lvl="0" indent="0" algn="l" defTabSz="914400">
              <a:lnSpc>
                <a:spcPct val="100000"/>
              </a:lnSpc>
              <a:spcBef>
                <a:spcPts val="0"/>
              </a:spcBef>
              <a:spcAft>
                <a:spcPts val="0"/>
              </a:spcAft>
              <a:buClrTx/>
              <a:buSzTx/>
              <a:buFontTx/>
              <a:buNone/>
              <a:tabLst/>
              <a:defRPr/>
            </a:pPr>
            <a:r>
              <a:rPr lang="en-US" sz="7200" dirty="0">
                <a:effectLst/>
                <a:latin typeface="Calibri"/>
                <a:cs typeface="Calibri"/>
              </a:rPr>
              <a:t>This is even more difficult for our international partners and customers, </a:t>
            </a:r>
            <a:r>
              <a:rPr lang="en-US" sz="9600" b="0" i="0" dirty="0">
                <a:solidFill>
                  <a:srgbClr val="171717"/>
                </a:solidFill>
                <a:effectLst/>
                <a:latin typeface="Segoe UI"/>
                <a:cs typeface="Segoe UI"/>
              </a:rPr>
              <a:t>because capitalization often means a product or service name shouldn't be translated or should be translated in a specific way, but lower-case common noun of the same term should be translated. Translation is difficult enough, so it’s important we get this right, and inconsistency in capitalization confuses translators and customers.</a:t>
            </a:r>
            <a:endParaRPr lang="en-US" sz="7200" dirty="0">
              <a:effectLst/>
              <a:latin typeface="Segoe UI"/>
              <a:cs typeface="Segoe UI"/>
            </a:endParaRPr>
          </a:p>
          <a:p>
            <a:pPr defTabSz="914400">
              <a:lnSpc>
                <a:spcPct val="100000"/>
              </a:lnSpc>
              <a:spcAft>
                <a:spcPts val="0"/>
              </a:spcAft>
              <a:defRPr/>
            </a:pPr>
            <a:endParaRPr lang="en-US" sz="9600" dirty="0">
              <a:latin typeface="Calibri"/>
              <a:cs typeface="Calibri"/>
            </a:endParaRPr>
          </a:p>
          <a:p>
            <a:pPr marL="0" marR="0" lvl="0" indent="0" algn="l" defTabSz="914400">
              <a:lnSpc>
                <a:spcPct val="100000"/>
              </a:lnSpc>
              <a:spcBef>
                <a:spcPts val="0"/>
              </a:spcBef>
              <a:spcAft>
                <a:spcPts val="0"/>
              </a:spcAft>
              <a:buClrTx/>
              <a:buSzTx/>
              <a:buFontTx/>
              <a:buNone/>
              <a:tabLst/>
              <a:defRPr/>
            </a:pPr>
            <a:r>
              <a:rPr lang="en-US" sz="9600" dirty="0">
                <a:effectLst/>
                <a:latin typeface="Calibri"/>
                <a:cs typeface="Calibri"/>
              </a:rPr>
              <a:t>&lt;click&gt;</a:t>
            </a:r>
            <a:endParaRPr lang="en-US" dirty="0"/>
          </a:p>
          <a:p>
            <a:pPr defTabSz="914400">
              <a:lnSpc>
                <a:spcPct val="100000"/>
              </a:lnSpc>
              <a:spcAft>
                <a:spcPts val="0"/>
              </a:spcAft>
              <a:defRPr/>
            </a:pPr>
            <a:endParaRPr lang="en-US" sz="9600" dirty="0">
              <a:latin typeface="Calibri"/>
              <a:cs typeface="Calibri"/>
            </a:endParaRPr>
          </a:p>
          <a:p>
            <a:pPr defTabSz="914400">
              <a:lnSpc>
                <a:spcPct val="100000"/>
              </a:lnSpc>
              <a:spcAft>
                <a:spcPts val="0"/>
              </a:spcAft>
              <a:defRPr/>
            </a:pPr>
            <a:r>
              <a:rPr lang="en-US" sz="9600" dirty="0">
                <a:latin typeface="Calibri"/>
                <a:cs typeface="Calibri"/>
              </a:rPr>
              <a:t>Finally, </a:t>
            </a:r>
            <a:r>
              <a:rPr lang="en-US" sz="9600" dirty="0">
                <a:effectLst/>
                <a:latin typeface="Calibri"/>
                <a:cs typeface="Calibri"/>
              </a:rPr>
              <a:t>consistency is important, and so are the core goals of our brand voice: Above all, be </a:t>
            </a:r>
            <a:r>
              <a:rPr lang="en-US" sz="9600" b="0" i="0" dirty="0">
                <a:solidFill>
                  <a:srgbClr val="000000"/>
                </a:solidFill>
                <a:effectLst/>
                <a:latin typeface="Segoe UI"/>
                <a:cs typeface="Segoe UI"/>
              </a:rPr>
              <a:t>simple and human.</a:t>
            </a:r>
            <a:r>
              <a:rPr lang="en-US" sz="9600" dirty="0">
                <a:solidFill>
                  <a:srgbClr val="000000"/>
                </a:solidFill>
                <a:latin typeface="Segoe UI"/>
                <a:cs typeface="Segoe UI"/>
              </a:rPr>
              <a:t> </a:t>
            </a:r>
            <a:r>
              <a:rPr lang="en-US" sz="7200" dirty="0">
                <a:latin typeface="Segoe UI"/>
                <a:cs typeface="Segoe UI"/>
              </a:rPr>
              <a:t>If we can do better to meet that goal, let us know!</a:t>
            </a:r>
            <a:endParaRPr lang="en-US" sz="7200" dirty="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7200" dirty="0"/>
          </a:p>
        </p:txBody>
      </p:sp>
      <p:sp>
        <p:nvSpPr>
          <p:cNvPr id="4" name="Slide Number Placeholder 3"/>
          <p:cNvSpPr>
            <a:spLocks noGrp="1"/>
          </p:cNvSpPr>
          <p:nvPr>
            <p:ph type="sldNum" sz="quarter" idx="5"/>
          </p:nvPr>
        </p:nvSpPr>
        <p:spPr/>
        <p:txBody>
          <a:bodyPr/>
          <a:lstStyle/>
          <a:p>
            <a:fld id="{695A3CD2-1055-4A09-BE8D-9998B2DD1F94}" type="slidenum">
              <a:rPr lang="en-US" smtClean="0"/>
              <a:t>18</a:t>
            </a:fld>
            <a:endParaRPr lang="en-US"/>
          </a:p>
        </p:txBody>
      </p:sp>
    </p:spTree>
    <p:extLst>
      <p:ext uri="{BB962C8B-B14F-4D97-AF65-F5344CB8AC3E}">
        <p14:creationId xmlns:p14="http://schemas.microsoft.com/office/powerpoint/2010/main" val="41246459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a:cs typeface="Segoe UI"/>
              </a:rPr>
              <a:t>So, now that you’ve seen how you can use GitHub to contribute to documentation Learn, let’s briefly show you some inside info and discuss how we use GitHub to host Microsoft Documentation.</a:t>
            </a:r>
          </a:p>
          <a:p>
            <a:endParaRPr lang="en-US" dirty="0"/>
          </a:p>
          <a:p>
            <a:endParaRPr lang="en-US" dirty="0"/>
          </a:p>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5/14/2024 9:26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909755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 little background about me…</a:t>
            </a:r>
          </a:p>
          <a:p>
            <a:endParaRPr lang="en-US" sz="1100" dirty="0"/>
          </a:p>
          <a:p>
            <a:r>
              <a:rPr lang="en-US" sz="1100" dirty="0"/>
              <a:t>For those who don’t know me, I’ve been in the software industry since 1995, with most of that time (over 25) years spent as a developer and architect using various Microsoft technologies.</a:t>
            </a:r>
          </a:p>
          <a:p>
            <a:endParaRPr lang="en-US" sz="1100" dirty="0"/>
          </a:p>
          <a:p>
            <a:r>
              <a:rPr lang="en-US" sz="1100" dirty="0"/>
              <a:t>Some of you may also be familiar with my blog, the Morning Dew, where I’ve been posting daily links for .NET developers since 2007.</a:t>
            </a:r>
          </a:p>
          <a:p>
            <a:endParaRPr lang="en-US" sz="1100" dirty="0"/>
          </a:p>
          <a:p>
            <a:r>
              <a:rPr lang="en-US" sz="1100" dirty="0"/>
              <a:t>I also have three books from </a:t>
            </a:r>
            <a:r>
              <a:rPr lang="en-US" sz="1100" dirty="0" err="1"/>
              <a:t>Packt</a:t>
            </a:r>
            <a:r>
              <a:rPr lang="en-US" sz="1100" dirty="0"/>
              <a:t> Publishing. You can check those out on </a:t>
            </a:r>
            <a:r>
              <a:rPr lang="en-US" sz="1100" dirty="0" err="1"/>
              <a:t>Packt’s</a:t>
            </a:r>
            <a:r>
              <a:rPr lang="en-US" sz="1100" dirty="0"/>
              <a:t> website or on Amazon. Just search for my name.</a:t>
            </a:r>
          </a:p>
          <a:p>
            <a:endParaRPr lang="en-US" sz="1100" dirty="0"/>
          </a:p>
          <a:p>
            <a:r>
              <a:rPr lang="en-US" sz="1100" dirty="0"/>
              <a:t>Writing those books led me to pivot my career to technical writing. I joined Microsoft two years ago as a content developer. I write documentation, training modules, and code samples on Microsoft Learn. I work on the Windows developer docs team, helping to maintain the docs for client apps and APIs. I have another talk I give about my work as a content developer and how anyone can contribute to content on Learn through GitHub issues and PRs.</a:t>
            </a:r>
          </a:p>
          <a:p>
            <a:endParaRPr lang="en-US" sz="1100" dirty="0"/>
          </a:p>
          <a:p>
            <a:r>
              <a:rPr lang="en-US" sz="1100" dirty="0"/>
              <a:t>Finally, I’m one of the founding organizers of the TechBash developer conference. We’ve been running the event in the Poconos since 2016.</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5/14/2024 9:26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8461916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lnSpc>
                <a:spcPct val="100000"/>
              </a:lnSpc>
              <a:spcAft>
                <a:spcPts val="0"/>
              </a:spcAft>
              <a:defRPr/>
            </a:pPr>
            <a:r>
              <a:rPr lang="en-US" sz="850" dirty="0">
                <a:latin typeface="Segoe UI"/>
                <a:cs typeface="Segoe UI"/>
              </a:rPr>
              <a:t>Again, most Microsoft Learn pages are edited in markdown. We spend most of our time using Visual Studio Code to edit them. </a:t>
            </a:r>
            <a:r>
              <a:rPr lang="en-US" sz="1200" dirty="0">
                <a:latin typeface="Segoe UI"/>
                <a:cs typeface="Segoe UI"/>
              </a:rPr>
              <a:t>We have other tools to help with automated link checking, syntax formatting, bulk updates, and a series of include files to tokenize things like product names. </a:t>
            </a:r>
            <a:endParaRPr lang="en-US" sz="1200" dirty="0"/>
          </a:p>
          <a:p>
            <a:pPr defTabSz="914400">
              <a:lnSpc>
                <a:spcPct val="100000"/>
              </a:lnSpc>
              <a:spcAft>
                <a:spcPts val="0"/>
              </a:spcAft>
              <a:defRPr/>
            </a:pPr>
            <a:endParaRPr lang="en-US" sz="850" dirty="0">
              <a:latin typeface="Segoe UI"/>
              <a:cs typeface="Segoe UI"/>
            </a:endParaRPr>
          </a:p>
          <a:p>
            <a:pPr marL="0" marR="0" lvl="0" indent="0" algn="l" defTabSz="914400">
              <a:lnSpc>
                <a:spcPct val="100000"/>
              </a:lnSpc>
              <a:spcBef>
                <a:spcPts val="0"/>
              </a:spcBef>
              <a:spcAft>
                <a:spcPts val="0"/>
              </a:spcAft>
              <a:buClrTx/>
              <a:buSzTx/>
              <a:buFontTx/>
              <a:buNone/>
              <a:tabLst/>
              <a:defRPr/>
            </a:pPr>
            <a:r>
              <a:rPr lang="en-US" sz="850" dirty="0">
                <a:latin typeface="Segoe UI"/>
                <a:cs typeface="Segoe UI"/>
              </a:rPr>
              <a:t>&lt;click&gt;</a:t>
            </a:r>
            <a:endParaRPr lang="en-US" dirty="0"/>
          </a:p>
          <a:p>
            <a:pPr defTabSz="914400">
              <a:lnSpc>
                <a:spcPct val="100000"/>
              </a:lnSpc>
              <a:spcAft>
                <a:spcPts val="0"/>
              </a:spcAft>
              <a:defRPr/>
            </a:pPr>
            <a:endParaRPr lang="en-US" sz="1200" dirty="0">
              <a:latin typeface="Segoe UI"/>
              <a:cs typeface="Segoe UI"/>
            </a:endParaRPr>
          </a:p>
          <a:p>
            <a:pPr defTabSz="914400">
              <a:lnSpc>
                <a:spcPct val="100000"/>
              </a:lnSpc>
              <a:spcAft>
                <a:spcPts val="0"/>
              </a:spcAft>
              <a:defRPr/>
            </a:pPr>
            <a:r>
              <a:rPr lang="en-US" sz="1200" dirty="0">
                <a:latin typeface="Segoe UI"/>
                <a:cs typeface="Segoe UI"/>
              </a:rPr>
              <a:t>We have a rich set of metadata for each article. We do pay attention to how articles perform in terms of Search Engine Optimization and traffic patterns and trends, all driven through Azure Analytics and Databricks. We try to improve poorly performing articles. We use many metrics to track the performance of an article including things like when you copy text from the article, that’s good! Or if you click through, scroll, dwell, the same kind of metrics that any website uses these days to measure how effective the web page is. We do all this without capturing any personal information or wider tracking information. Most of our decisions with documentation and docs layouts are data driven, when we we’ve driven better engagement and more useful docs, we try to follow that lead.</a:t>
            </a:r>
            <a:endParaRPr lang="en-US" dirty="0"/>
          </a:p>
          <a:p>
            <a:pPr defTabSz="914400">
              <a:lnSpc>
                <a:spcPct val="100000"/>
              </a:lnSpc>
              <a:spcAft>
                <a:spcPts val="0"/>
              </a:spcAft>
              <a:defRPr/>
            </a:pPr>
            <a:endParaRPr lang="en-US" sz="850" dirty="0">
              <a:latin typeface="Segoe UI"/>
              <a:cs typeface="Segoe UI"/>
            </a:endParaRPr>
          </a:p>
          <a:p>
            <a:pPr marL="0" marR="0" lvl="0" indent="0" algn="l" defTabSz="914400">
              <a:lnSpc>
                <a:spcPct val="100000"/>
              </a:lnSpc>
              <a:spcBef>
                <a:spcPts val="0"/>
              </a:spcBef>
              <a:spcAft>
                <a:spcPts val="0"/>
              </a:spcAft>
              <a:buClrTx/>
              <a:buSzTx/>
              <a:buFontTx/>
              <a:buNone/>
              <a:tabLst/>
              <a:defRPr/>
            </a:pPr>
            <a:r>
              <a:rPr lang="en-US" sz="850" dirty="0">
                <a:latin typeface="Segoe UI"/>
                <a:cs typeface="Segoe UI"/>
              </a:rPr>
              <a:t>&lt;click&gt;</a:t>
            </a:r>
            <a:endParaRPr lang="en-US" dirty="0"/>
          </a:p>
          <a:p>
            <a:pPr defTabSz="914400">
              <a:lnSpc>
                <a:spcPct val="100000"/>
              </a:lnSpc>
              <a:spcAft>
                <a:spcPts val="0"/>
              </a:spcAft>
              <a:defRPr/>
            </a:pPr>
            <a:endParaRPr lang="en-US" sz="850" dirty="0">
              <a:latin typeface="Segoe UI"/>
              <a:cs typeface="Segoe UI"/>
            </a:endParaRPr>
          </a:p>
          <a:p>
            <a:pPr defTabSz="914400">
              <a:lnSpc>
                <a:spcPct val="100000"/>
              </a:lnSpc>
              <a:spcAft>
                <a:spcPts val="0"/>
              </a:spcAft>
              <a:defRPr/>
            </a:pPr>
            <a:r>
              <a:rPr lang="en-US" sz="850" dirty="0">
                <a:latin typeface="Segoe UI"/>
                <a:cs typeface="Segoe UI"/>
              </a:rPr>
              <a:t>For big article updates we have systems to handle release branches – for when we want to work on documentation for months and then release a new product or feature all at once, like during an Ignite or Build keynote. Many of these strategies are similar to what developers use to release software all at once, and we use many of the same tools.</a:t>
            </a:r>
            <a:endParaRPr lang="en-US" dirty="0"/>
          </a:p>
        </p:txBody>
      </p:sp>
      <p:sp>
        <p:nvSpPr>
          <p:cNvPr id="4" name="Slide Number Placeholder 3"/>
          <p:cNvSpPr>
            <a:spLocks noGrp="1"/>
          </p:cNvSpPr>
          <p:nvPr>
            <p:ph type="sldNum" sz="quarter" idx="5"/>
          </p:nvPr>
        </p:nvSpPr>
        <p:spPr/>
        <p:txBody>
          <a:bodyPr/>
          <a:lstStyle/>
          <a:p>
            <a:fld id="{695A3CD2-1055-4A09-BE8D-9998B2DD1F94}" type="slidenum">
              <a:rPr lang="en-US" smtClean="0"/>
              <a:t>20</a:t>
            </a:fld>
            <a:endParaRPr lang="en-US"/>
          </a:p>
        </p:txBody>
      </p:sp>
    </p:spTree>
    <p:extLst>
      <p:ext uri="{BB962C8B-B14F-4D97-AF65-F5344CB8AC3E}">
        <p14:creationId xmlns:p14="http://schemas.microsoft.com/office/powerpoint/2010/main" val="15277573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lnSpc>
                <a:spcPct val="100000"/>
              </a:lnSpc>
              <a:spcAft>
                <a:spcPts val="0"/>
              </a:spcAft>
              <a:defRPr/>
            </a:pPr>
            <a:r>
              <a:rPr lang="en-US" sz="850" dirty="0">
                <a:latin typeface="Segoe UI"/>
                <a:cs typeface="Segoe UI"/>
              </a:rPr>
              <a:t>This is behind the scenes of how Microsoft Docs works in GitHub, where all Microsoft Documentation is managed. If you are new to Git and don’t understand this don’t worry, as we’ll explain, to contributors in the community, all this is managed for you when you use the browser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50" dirty="0">
                <a:latin typeface="Segoe UI"/>
                <a:cs typeface="Segoe UI"/>
              </a:rPr>
              <a:t>Here’s the basic GitHub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defTabSz="914400">
              <a:lnSpc>
                <a:spcPct val="100000"/>
              </a:lnSpc>
              <a:spcAft>
                <a:spcPts val="0"/>
              </a:spcAft>
              <a:defRPr/>
            </a:pPr>
            <a:r>
              <a:rPr lang="en-US" sz="850" dirty="0">
                <a:latin typeface="Segoe UI"/>
                <a:cs typeface="Segoe UI"/>
              </a:rPr>
              <a:t>Hit this link at the bottom for a more detailed GitHub workflow diagram.</a:t>
            </a:r>
          </a:p>
        </p:txBody>
      </p:sp>
      <p:sp>
        <p:nvSpPr>
          <p:cNvPr id="4" name="Slide Number Placeholder 3"/>
          <p:cNvSpPr>
            <a:spLocks noGrp="1"/>
          </p:cNvSpPr>
          <p:nvPr>
            <p:ph type="sldNum" sz="quarter" idx="5"/>
          </p:nvPr>
        </p:nvSpPr>
        <p:spPr/>
        <p:txBody>
          <a:bodyPr/>
          <a:lstStyle/>
          <a:p>
            <a:fld id="{695A3CD2-1055-4A09-BE8D-9998B2DD1F94}" type="slidenum">
              <a:rPr lang="en-US" smtClean="0"/>
              <a:t>21</a:t>
            </a:fld>
            <a:endParaRPr lang="en-US"/>
          </a:p>
        </p:txBody>
      </p:sp>
    </p:spTree>
    <p:extLst>
      <p:ext uri="{BB962C8B-B14F-4D97-AF65-F5344CB8AC3E}">
        <p14:creationId xmlns:p14="http://schemas.microsoft.com/office/powerpoint/2010/main" val="26662939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850" dirty="0">
                <a:latin typeface="Segoe UI"/>
                <a:cs typeface="Segoe UI"/>
              </a:rPr>
              <a:t>Again, you can contribute through GitHub.com entirely in the browser with nothing to download, but if you’re interested in learning more about Git and GitHub, here are some great resources from the Microsoft Learn team.</a:t>
            </a:r>
          </a:p>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5/14/2024 9:26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973231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latin typeface="Calibri"/>
                <a:cs typeface="Calibri"/>
              </a:rPr>
              <a:t>When authoring markdown content, most content developers in our org use Visual Studio Code and the Learn Authoring Pack plugin bundle.</a:t>
            </a:r>
          </a:p>
          <a:p>
            <a:endParaRPr lang="en-US" sz="900" dirty="0">
              <a:latin typeface="Calibri"/>
              <a:cs typeface="Calibri"/>
            </a:endParaRPr>
          </a:p>
          <a:p>
            <a:r>
              <a:rPr lang="en-US" sz="900" dirty="0">
                <a:latin typeface="Calibri"/>
                <a:cs typeface="Calibri"/>
              </a:rPr>
              <a:t>The Learn Authoring Pack includes several plugins to streamline writing markdown for Learn. You can see a few examples here.</a:t>
            </a:r>
          </a:p>
          <a:p>
            <a:endParaRPr lang="en-US" sz="900" dirty="0">
              <a:latin typeface="Calibri"/>
              <a:cs typeface="Calibri"/>
            </a:endParaRPr>
          </a:p>
          <a:p>
            <a:r>
              <a:rPr lang="en-US" sz="900" dirty="0">
                <a:latin typeface="Calibri"/>
                <a:cs typeface="Calibri"/>
              </a:rPr>
              <a:t>I’ve listed a few other Git and GitHub productivity plugins available for VS Code, like </a:t>
            </a:r>
            <a:r>
              <a:rPr lang="en-US" sz="900" dirty="0" err="1">
                <a:latin typeface="Calibri"/>
                <a:cs typeface="Calibri"/>
              </a:rPr>
              <a:t>GitLens</a:t>
            </a:r>
            <a:r>
              <a:rPr lang="en-US" sz="900" dirty="0">
                <a:latin typeface="Calibri"/>
                <a:cs typeface="Calibri"/>
              </a:rPr>
              <a:t> and the GitHub plugin for PRs and Issues. When it comes to VS Code plugins, you should use what your comfortable with.</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5/14/2024 9:26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4253586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stuff to cover:</a:t>
            </a:r>
          </a:p>
          <a:p>
            <a:endParaRPr lang="en-US" dirty="0"/>
          </a:p>
          <a:p>
            <a:pPr marL="228600" indent="-228600">
              <a:buAutoNum type="arabicPeriod"/>
            </a:pPr>
            <a:r>
              <a:rPr lang="en-US" dirty="0"/>
              <a:t>The Visual Studio Code Learn Authoring Pack</a:t>
            </a:r>
          </a:p>
          <a:p>
            <a:pPr marL="228600" indent="-228600">
              <a:buAutoNum type="arabicPeriod"/>
            </a:pPr>
            <a:r>
              <a:rPr lang="en-US" dirty="0"/>
              <a:t>Markdown basics</a:t>
            </a:r>
          </a:p>
          <a:p>
            <a:pPr marL="228600" indent="-228600">
              <a:buAutoNum type="arabicPeriod"/>
            </a:pPr>
            <a:r>
              <a:rPr lang="en-US" dirty="0"/>
              <a:t>Docs markdown pages – metadata header and common sections</a:t>
            </a:r>
          </a:p>
          <a:p>
            <a:pPr marL="228600" indent="-228600">
              <a:buAutoNum type="arabicPeriod"/>
            </a:pPr>
            <a:r>
              <a:rPr lang="en-US" dirty="0"/>
              <a:t>API ref content vs “conceptual” content</a:t>
            </a:r>
          </a:p>
          <a:p>
            <a:pPr marL="228600" indent="-228600">
              <a:buAutoNum type="arabicPeriod"/>
            </a:pPr>
            <a:r>
              <a:rPr lang="en-US" dirty="0"/>
              <a:t>Preview pane styled for Learn</a:t>
            </a:r>
          </a:p>
          <a:p>
            <a:pPr marL="228600" indent="-228600">
              <a:buAutoNum type="arabicPeriod"/>
            </a:pPr>
            <a:r>
              <a:rPr lang="en-US" dirty="0"/>
              <a:t>Working with branches and the review.learn.Microsoft.com</a:t>
            </a:r>
          </a:p>
          <a:p>
            <a:pPr marL="228600" indent="-228600">
              <a:buAutoNum type="arabicPeriod"/>
            </a:pPr>
            <a:r>
              <a:rPr lang="en-US" dirty="0"/>
              <a:t>Working with internal and external repos</a:t>
            </a:r>
          </a:p>
          <a:p>
            <a:pPr marL="228600" indent="-228600">
              <a:buAutoNum type="arabicPeriod"/>
            </a:pPr>
            <a:r>
              <a:rPr lang="en-US" dirty="0"/>
              <a:t>Feedback triage tool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5/14/2024 9:26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7471995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a:cs typeface="Segoe UI"/>
              </a:rPr>
              <a:t>We’ll round things out by looking at some additional resources when working on documentation on Microsoft Learn.</a:t>
            </a:r>
            <a:endParaRPr lang="en-US" sz="850" dirty="0">
              <a:cs typeface="Segoe UI"/>
            </a:endParaRPr>
          </a:p>
          <a:p>
            <a:endParaRPr lang="en-US" dirty="0">
              <a:cs typeface="Segoe UI" panose="020B0502040204020203" pitchFamily="34" charset="0"/>
            </a:endParaRPr>
          </a:p>
          <a:p>
            <a:endParaRPr lang="en-US" dirty="0">
              <a:cs typeface="Segoe UI" panose="020B0502040204020203" pitchFamily="34" charset="0"/>
            </a:endParaRPr>
          </a:p>
          <a:p>
            <a:endParaRPr lang="en-AU" dirty="0">
              <a:cs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5/14/2024 9:26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7359587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Calibri"/>
                <a:cs typeface="Calibri"/>
              </a:rPr>
              <a:t>The Microsoft Learn contributor home is your gateway to learning all you need to know about contributing to our docs.</a:t>
            </a:r>
          </a:p>
          <a:p>
            <a:endParaRPr lang="en-US" sz="850" dirty="0">
              <a:latin typeface="Calibri"/>
              <a:cs typeface="Calibri"/>
            </a:endParaRPr>
          </a:p>
          <a:p>
            <a:r>
              <a:rPr lang="en-US" sz="850" dirty="0">
                <a:latin typeface="Calibri"/>
                <a:cs typeface="Calibri"/>
              </a:rPr>
              <a:t>The Contributor’s Guide is our documentation about contributing to documentation (and training).</a:t>
            </a:r>
          </a:p>
          <a:p>
            <a:endParaRPr lang="en-US" sz="850" dirty="0">
              <a:latin typeface="Calibri"/>
              <a:cs typeface="Calibri"/>
            </a:endParaRPr>
          </a:p>
          <a:p>
            <a:r>
              <a:rPr lang="en-US" sz="850" dirty="0">
                <a:latin typeface="Calibri"/>
                <a:cs typeface="Calibri"/>
              </a:rPr>
              <a:t>The Microsoft Writing Style Guide provides guidance on writing in the docs.</a:t>
            </a:r>
          </a:p>
          <a:p>
            <a:endParaRPr lang="en-US" sz="850" dirty="0">
              <a:latin typeface="Calibri"/>
              <a:cs typeface="Calibri"/>
            </a:endParaRPr>
          </a:p>
          <a:p>
            <a:r>
              <a:rPr lang="en-US" sz="850" dirty="0">
                <a:latin typeface="Calibri"/>
                <a:cs typeface="Calibri"/>
              </a:rPr>
              <a:t>We also have a training module you can take to learn more about contributing.</a:t>
            </a:r>
          </a:p>
          <a:p>
            <a:endParaRPr lang="en-US" sz="850" dirty="0">
              <a:latin typeface="Calibri"/>
              <a:cs typeface="Calibri"/>
            </a:endParaRPr>
          </a:p>
          <a:p>
            <a:r>
              <a:rPr lang="en-US" sz="850" dirty="0">
                <a:latin typeface="Calibri"/>
                <a:cs typeface="Calibri"/>
              </a:rPr>
              <a:t>We’ve talked about the Learn Authoring Pack. The link here is a link to its documentation.</a:t>
            </a:r>
          </a:p>
          <a:p>
            <a:endParaRPr lang="en-US" sz="850" dirty="0">
              <a:latin typeface="Calibri"/>
              <a:cs typeface="Calibri"/>
            </a:endParaRPr>
          </a:p>
          <a:p>
            <a:r>
              <a:rPr lang="en-US" sz="850" dirty="0">
                <a:latin typeface="Calibri"/>
                <a:cs typeface="Calibri"/>
              </a:rPr>
              <a:t>All of the public Learn repos are created in the </a:t>
            </a:r>
            <a:r>
              <a:rPr lang="en-US" sz="850" dirty="0" err="1">
                <a:latin typeface="Calibri"/>
                <a:cs typeface="Calibri"/>
              </a:rPr>
              <a:t>MicrosoftDocs</a:t>
            </a:r>
            <a:r>
              <a:rPr lang="en-US" sz="850" dirty="0">
                <a:latin typeface="Calibri"/>
                <a:cs typeface="Calibri"/>
              </a:rPr>
              <a:t> org in GitHub. You can browse them here.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5/14/2024 9:26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2029368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Calibri"/>
                <a:cs typeface="Calibri"/>
              </a:rPr>
              <a:t>Thank you for your time!</a:t>
            </a:r>
            <a:endParaRPr lang="en-US" dirty="0">
              <a:latin typeface="Calibri"/>
              <a:cs typeface="Calibri"/>
            </a:endParaRPr>
          </a:p>
          <a:p>
            <a:endParaRPr lang="en-US" sz="850" dirty="0">
              <a:latin typeface="Calibri"/>
              <a:cs typeface="Calibri"/>
            </a:endParaRPr>
          </a:p>
          <a:p>
            <a:r>
              <a:rPr lang="en-US" sz="850" dirty="0">
                <a:latin typeface="Calibri"/>
                <a:cs typeface="Calibri"/>
              </a:rPr>
              <a:t>Any questions?</a:t>
            </a:r>
          </a:p>
          <a:p>
            <a:endParaRPr lang="en-US" sz="850" dirty="0">
              <a:latin typeface="Calibri"/>
              <a:cs typeface="Calibri"/>
            </a:endParaRPr>
          </a:p>
          <a:p>
            <a:r>
              <a:rPr lang="en-US" sz="850" dirty="0">
                <a:latin typeface="Calibri"/>
                <a:cs typeface="Calibri"/>
              </a:rPr>
              <a:t>Thanks for joining us </a:t>
            </a:r>
            <a:r>
              <a:rPr lang="en-US" sz="850">
                <a:latin typeface="Calibri"/>
                <a:cs typeface="Calibri"/>
              </a:rPr>
              <a:t>at TechBash this year!</a:t>
            </a:r>
            <a:endParaRPr lang="en-US" sz="850" dirty="0">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5/14/2024 9:26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714723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next event, TechBash 2024, is coming up in September.</a:t>
            </a:r>
          </a:p>
          <a:p>
            <a:endParaRPr lang="en-US" dirty="0"/>
          </a:p>
          <a:p>
            <a:r>
              <a:rPr lang="en-US" dirty="0"/>
              <a:t>It’s a conference at the Kalahari Resort in the Poconos with 3-day and 4-day options. We have an awesome time every year. It has the food, speakers, and content of a big event like </a:t>
            </a:r>
            <a:r>
              <a:rPr lang="en-US" dirty="0" err="1"/>
              <a:t>VSLive</a:t>
            </a:r>
            <a:r>
              <a:rPr lang="en-US" dirty="0"/>
              <a:t> or Microsoft Build with a size of a large code camp or other smaller regional conferences. You can bring your whole family for the water park, Thursday Game Night, and our Friday Family Day sessions for kids.</a:t>
            </a:r>
          </a:p>
          <a:p>
            <a:endParaRPr lang="en-US" dirty="0"/>
          </a:p>
          <a:p>
            <a:r>
              <a:rPr lang="en-US" dirty="0"/>
              <a:t>Early bird registration is open through May 21</a:t>
            </a:r>
            <a:r>
              <a:rPr lang="en-US" baseline="30000" dirty="0"/>
              <a:t>st</a:t>
            </a:r>
            <a:r>
              <a:rPr lang="en-US" dirty="0"/>
              <a:t>, and we just announced our workshops and the full lineup of sessions (including two from Kevin) on techbash.com. </a:t>
            </a:r>
          </a:p>
        </p:txBody>
      </p:sp>
      <p:sp>
        <p:nvSpPr>
          <p:cNvPr id="4" name="Slide Number Placeholder 3"/>
          <p:cNvSpPr>
            <a:spLocks noGrp="1"/>
          </p:cNvSpPr>
          <p:nvPr>
            <p:ph type="sldNum" sz="quarter" idx="5"/>
          </p:nvPr>
        </p:nvSpPr>
        <p:spPr/>
        <p:txBody>
          <a:bodyPr/>
          <a:lstStyle/>
          <a:p>
            <a:fld id="{4417764B-67F0-44E0-8197-7599ED6060F2}" type="slidenum">
              <a:rPr lang="en-US" smtClean="0"/>
              <a:t>3</a:t>
            </a:fld>
            <a:endParaRPr lang="en-US"/>
          </a:p>
        </p:txBody>
      </p:sp>
    </p:spTree>
    <p:extLst>
      <p:ext uri="{BB962C8B-B14F-4D97-AF65-F5344CB8AC3E}">
        <p14:creationId xmlns:p14="http://schemas.microsoft.com/office/powerpoint/2010/main" val="625774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latin typeface="Calibri"/>
                <a:cs typeface="Calibri"/>
              </a:rPr>
              <a:t>As for today's agenda...</a:t>
            </a:r>
          </a:p>
          <a:p>
            <a:endParaRPr lang="en-US" sz="900" dirty="0">
              <a:latin typeface="Calibri"/>
              <a:cs typeface="Calibri"/>
            </a:endParaRPr>
          </a:p>
          <a:p>
            <a:r>
              <a:rPr lang="en-US" sz="900" dirty="0">
                <a:latin typeface="Calibri"/>
                <a:cs typeface="Calibri"/>
              </a:rPr>
              <a:t>We'll start with an overview of Microsoft Learn.</a:t>
            </a:r>
          </a:p>
          <a:p>
            <a:endParaRPr lang="en-US" sz="900" dirty="0">
              <a:latin typeface="Calibri"/>
              <a:cs typeface="Calibri"/>
            </a:endParaRPr>
          </a:p>
          <a:p>
            <a:r>
              <a:rPr lang="en-US" sz="900" dirty="0">
                <a:latin typeface="Calibri"/>
                <a:cs typeface="Calibri"/>
              </a:rPr>
              <a:t>We'll review some tips and tricks for navigating and using the various features on the Microsoft Learn documentation pages.</a:t>
            </a:r>
          </a:p>
          <a:p>
            <a:endParaRPr lang="en-US" sz="900" dirty="0">
              <a:latin typeface="Calibri"/>
              <a:cs typeface="Calibri"/>
            </a:endParaRPr>
          </a:p>
          <a:p>
            <a:r>
              <a:rPr lang="en-US" sz="900" dirty="0">
                <a:latin typeface="Calibri"/>
                <a:cs typeface="Calibri"/>
              </a:rPr>
              <a:t>We’ll see how our content teams at Microsoft create docs as code in GitHub. Yes, the content on Learn is open source on GitHub.</a:t>
            </a:r>
          </a:p>
          <a:p>
            <a:endParaRPr lang="en-US" sz="900" dirty="0">
              <a:latin typeface="Calibri"/>
              <a:cs typeface="Calibri"/>
            </a:endParaRPr>
          </a:p>
          <a:p>
            <a:r>
              <a:rPr lang="en-US" sz="900" dirty="0">
                <a:latin typeface="Calibri"/>
                <a:cs typeface="Calibri"/>
              </a:rPr>
              <a:t>We'll review a typical GitHub workflow for changing content.</a:t>
            </a:r>
          </a:p>
          <a:p>
            <a:endParaRPr lang="en-US" sz="900" dirty="0">
              <a:latin typeface="Calibri"/>
              <a:cs typeface="Calibri"/>
            </a:endParaRPr>
          </a:p>
          <a:p>
            <a:r>
              <a:rPr lang="en-US" sz="900" dirty="0">
                <a:latin typeface="Calibri"/>
                <a:cs typeface="Calibri"/>
              </a:rPr>
              <a:t>Next, we'll see how you can contribute to Learn with feedback, GitHub issues, and pull requests.</a:t>
            </a:r>
          </a:p>
          <a:p>
            <a:endParaRPr lang="en-US" sz="900" dirty="0">
              <a:latin typeface="Calibri"/>
              <a:cs typeface="Calibri"/>
            </a:endParaRPr>
          </a:p>
          <a:p>
            <a:r>
              <a:rPr lang="en-US" sz="900" dirty="0">
                <a:latin typeface="Calibri"/>
                <a:cs typeface="Calibri"/>
              </a:rPr>
              <a:t>Then we’ll see how the writers on our teams use VS Code and the Learn Authoring Pack of extensions to create content for Learn. Maybe some of you would like to join our team.</a:t>
            </a:r>
          </a:p>
          <a:p>
            <a:endParaRPr lang="en-US" sz="900" dirty="0">
              <a:latin typeface="Calibri"/>
              <a:cs typeface="Calibri"/>
            </a:endParaRPr>
          </a:p>
          <a:p>
            <a:r>
              <a:rPr lang="en-US" sz="900" dirty="0">
                <a:latin typeface="Calibri"/>
                <a:cs typeface="Calibri"/>
              </a:rPr>
              <a:t>We’ll try to leave some time at the end for some Q&amp;A, but feel free to ask questions as we go along.</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5/14/2024 9:26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28770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latin typeface="Segoe UI"/>
                <a:cs typeface="Segoe UI"/>
              </a:rPr>
              <a:t>I’m part of the Microsoft Learn team, internally we belong to the Skilling org within Microsoft Cloud &amp; AI, reporting up to Scott Guthrie.</a:t>
            </a:r>
          </a:p>
          <a:p>
            <a:endParaRPr lang="en-US" sz="900" dirty="0">
              <a:latin typeface="Segoe UI"/>
              <a:cs typeface="Segoe UI"/>
            </a:endParaRPr>
          </a:p>
          <a:p>
            <a:r>
              <a:rPr lang="en-US" sz="900" dirty="0">
                <a:latin typeface="Segoe UI"/>
                <a:cs typeface="Segoe UI"/>
              </a:rPr>
              <a:t>We support tens of thousands of articles and training modules.</a:t>
            </a:r>
          </a:p>
          <a:p>
            <a:endParaRPr lang="en-US" sz="1100" dirty="0"/>
          </a:p>
          <a:p>
            <a:r>
              <a:rPr lang="en-US" sz="900" dirty="0">
                <a:latin typeface="Segoe UI"/>
                <a:cs typeface="Segoe UI"/>
              </a:rPr>
              <a:t>There are many content teams on Learn, working on different product areas. What we'll talk about today in the Windows developer docs applies to all the docs on Microsoft Learn, for all technologies. </a:t>
            </a:r>
            <a:endParaRPr lang="en-US" sz="900" dirty="0">
              <a:cs typeface="Segoe UI"/>
            </a:endParaRPr>
          </a:p>
          <a:p>
            <a:endParaRPr lang="en-US" sz="1100" dirty="0"/>
          </a:p>
          <a:p>
            <a:r>
              <a:rPr lang="en-US" sz="1100" dirty="0"/>
              <a:t>The Learn site consists of documentation, samples, training modules, certification &amp; credentials, shows, and Q&amp;A forums (similar to the Q&amp;A on Stack Overflow).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5/14/2024 9:26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224641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defRPr/>
            </a:pPr>
            <a:r>
              <a:rPr lang="en-US" sz="900" dirty="0">
                <a:latin typeface="Segoe UI"/>
                <a:cs typeface="Segoe UI"/>
              </a:rPr>
              <a:t>As I mentioned, there are many content teams in our org, concentrating on different product areas on Microsoft Learn. We have content teams for all the products that you're familiar with.</a:t>
            </a:r>
            <a:endParaRPr lang="en-US" sz="1100" dirty="0"/>
          </a:p>
          <a:p>
            <a:pPr defTabSz="914400">
              <a:defRPr/>
            </a:pPr>
            <a:endParaRPr lang="en-US" sz="900" dirty="0">
              <a:latin typeface="Segoe UI"/>
              <a:cs typeface="Segoe UI"/>
            </a:endParaRPr>
          </a:p>
          <a:p>
            <a:pPr defTabSz="914400">
              <a:defRPr/>
            </a:pPr>
            <a:r>
              <a:rPr lang="en-US" sz="900" dirty="0">
                <a:latin typeface="Segoe UI"/>
                <a:cs typeface="Segoe UI"/>
              </a:rPr>
              <a:t>Through Learn, we provide access to documentation, samples, and training, and we foster community interaction through Q&amp;A. We accept bugs, suggestions, and feedback, and we want to connect with you.</a:t>
            </a:r>
          </a:p>
          <a:p>
            <a:pPr defTabSz="914400">
              <a:defRPr/>
            </a:pPr>
            <a:endParaRPr lang="en-US" sz="900" dirty="0">
              <a:latin typeface="Segoe UI"/>
              <a:cs typeface="Segoe UI"/>
            </a:endParaRPr>
          </a:p>
          <a:p>
            <a:pPr defTabSz="914400">
              <a:defRPr/>
            </a:pPr>
            <a:r>
              <a:rPr lang="en-US" sz="900" dirty="0">
                <a:latin typeface="Segoe UI"/>
                <a:cs typeface="Segoe UI"/>
              </a:rPr>
              <a:t>The product teams at Microsoft view Learn as a way to educate users, enhance product adoption, and as a method of technical marketing. Although many folks who’ve been around a while still call it MSDN.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5/14/2024 9:26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204539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Let’s get familiar with the Learn site with a few essential tips and tricks.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5/14/2024 9:26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694533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800"/>
              </a:spcBef>
              <a:spcAft>
                <a:spcPts val="400"/>
              </a:spcAft>
            </a:pPr>
            <a:r>
              <a:rPr lang="en-US" sz="1800" b="1"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Learn tips &amp; tricks demo.</a:t>
            </a:r>
          </a:p>
          <a:p>
            <a:pPr marL="0" marR="0">
              <a:lnSpc>
                <a:spcPct val="107000"/>
              </a:lnSpc>
              <a:spcBef>
                <a:spcPts val="800"/>
              </a:spcBef>
              <a:spcAft>
                <a:spcPts val="400"/>
              </a:spcAft>
            </a:pPr>
            <a:endParaRPr lang="en-US" sz="1800" b="1"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Cluster of buttons at the top of the content:</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The </a:t>
            </a:r>
            <a:r>
              <a:rPr lang="en-US" sz="1800" b="1" dirty="0">
                <a:effectLst/>
                <a:latin typeface="Aptos" panose="020B0004020202020204" pitchFamily="34" charset="0"/>
                <a:ea typeface="Aptos" panose="020B0004020202020204" pitchFamily="34" charset="0"/>
                <a:cs typeface="Times New Roman" panose="02020603050405020304" pitchFamily="18" charset="0"/>
              </a:rPr>
              <a:t>Plus</a:t>
            </a:r>
            <a:r>
              <a:rPr lang="en-US" sz="1800" dirty="0">
                <a:effectLst/>
                <a:latin typeface="Aptos" panose="020B0004020202020204" pitchFamily="34" charset="0"/>
                <a:ea typeface="Aptos" panose="020B0004020202020204" pitchFamily="34" charset="0"/>
                <a:cs typeface="Times New Roman" panose="02020603050405020304" pitchFamily="18" charset="0"/>
              </a:rPr>
              <a:t> button - Allows you to save links to collections. This can organize docs into groups that you might be using for a specific project or certification exam. You can save docs to a collection alongside training modules and Q&amp;A pages to gather your materials into one place.</a:t>
            </a:r>
          </a:p>
          <a:p>
            <a:pPr marL="342900" marR="0" lvl="0" indent="-342900">
              <a:lnSpc>
                <a:spcPct val="107000"/>
              </a:lnSpc>
              <a:spcBef>
                <a:spcPts val="0"/>
              </a:spcBef>
              <a:spcAft>
                <a:spcPts val="0"/>
              </a:spcAft>
              <a:buFont typeface="Symbol" panose="05050102010706020507" pitchFamily="18" charset="2"/>
              <a:buChar char=""/>
            </a:pPr>
            <a:r>
              <a:rPr lang="en-US" sz="1800" b="1" dirty="0">
                <a:effectLst/>
                <a:latin typeface="Aptos" panose="020B0004020202020204" pitchFamily="34" charset="0"/>
                <a:ea typeface="Aptos" panose="020B0004020202020204" pitchFamily="34" charset="0"/>
                <a:cs typeface="Times New Roman" panose="02020603050405020304" pitchFamily="18" charset="0"/>
              </a:rPr>
              <a:t>Pencil</a:t>
            </a:r>
            <a:r>
              <a:rPr lang="en-US" sz="1800" dirty="0">
                <a:effectLst/>
                <a:latin typeface="Aptos" panose="020B0004020202020204" pitchFamily="34" charset="0"/>
                <a:ea typeface="Aptos" panose="020B0004020202020204" pitchFamily="34" charset="0"/>
                <a:cs typeface="Times New Roman" panose="02020603050405020304" pitchFamily="18" charset="0"/>
              </a:rPr>
              <a:t> button - An edit button that helps you start a new PR, and that is something we’ll talk about in detail shortly.</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The dropdown button with three dots provides sharing options.</a:t>
            </a:r>
          </a:p>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The feedback button pops open a feedback entry dialog. You can also scroll down to Submit feedback options at bottom of the page.</a:t>
            </a:r>
          </a:p>
          <a:p>
            <a:pPr marL="0" marR="0">
              <a:lnSpc>
                <a:spcPct val="107000"/>
              </a:lnSpc>
              <a:spcBef>
                <a:spcPts val="0"/>
              </a:spcBef>
              <a:spcAft>
                <a:spcPts val="800"/>
              </a:spcAft>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Two search boxes on the page:</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First, at the top-right, you can search the entire Learn site. From that results page, you can filter your search based on technology, content type, etc.</a:t>
            </a:r>
          </a:p>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The other search box is on top of the table of contents on the left. The TOC includes many different articles for the product, and it’s here you can search titles inside a given Table of Contents. You might find that more convenient than a wider scoped search.</a:t>
            </a:r>
          </a:p>
          <a:p>
            <a:pPr marL="0" marR="0">
              <a:lnSpc>
                <a:spcPct val="107000"/>
              </a:lnSpc>
              <a:spcBef>
                <a:spcPts val="0"/>
              </a:spcBef>
              <a:spcAft>
                <a:spcPts val="800"/>
              </a:spcAft>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At the top of each article, you’ll see a navigation for the article’s major headings. (</a:t>
            </a:r>
            <a:r>
              <a:rPr lang="en-US" sz="1800" b="1" dirty="0">
                <a:effectLst/>
                <a:latin typeface="Aptos" panose="020B0004020202020204" pitchFamily="34" charset="0"/>
                <a:ea typeface="Aptos" panose="020B0004020202020204" pitchFamily="34" charset="0"/>
                <a:cs typeface="Times New Roman" panose="02020603050405020304" pitchFamily="18" charset="0"/>
              </a:rPr>
              <a:t>In this article</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p>
          <a:p>
            <a:pPr marL="0" marR="0">
              <a:lnSpc>
                <a:spcPct val="107000"/>
              </a:lnSpc>
              <a:spcBef>
                <a:spcPts val="0"/>
              </a:spcBef>
              <a:spcAft>
                <a:spcPts val="800"/>
              </a:spcAft>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All article header links are reflected in the URL when clicked. It’s handy you want to send a colleague a link to a specific heading/section. You can also hover on a heading, see the link graphic appear, and copy the URL with the page anchor appended.</a:t>
            </a:r>
          </a:p>
          <a:p>
            <a:pPr marL="0" marR="0">
              <a:lnSpc>
                <a:spcPct val="107000"/>
              </a:lnSpc>
              <a:spcBef>
                <a:spcPts val="0"/>
              </a:spcBef>
              <a:spcAft>
                <a:spcPts val="800"/>
              </a:spcAft>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Bottom left-hand corner of the page (below the TOC - the </a:t>
            </a:r>
            <a:r>
              <a:rPr lang="en-US" sz="1800" b="1" dirty="0">
                <a:effectLst/>
                <a:latin typeface="Aptos" panose="020B0004020202020204" pitchFamily="34" charset="0"/>
                <a:ea typeface="Aptos" panose="020B0004020202020204" pitchFamily="34" charset="0"/>
                <a:cs typeface="Times New Roman" panose="02020603050405020304" pitchFamily="18" charset="0"/>
              </a:rPr>
              <a:t>Download PDF</a:t>
            </a:r>
            <a:r>
              <a:rPr lang="en-US" sz="1800" dirty="0">
                <a:effectLst/>
                <a:latin typeface="Aptos" panose="020B0004020202020204" pitchFamily="34" charset="0"/>
                <a:ea typeface="Aptos" panose="020B0004020202020204" pitchFamily="34" charset="0"/>
                <a:cs typeface="Times New Roman" panose="02020603050405020304" pitchFamily="18" charset="0"/>
              </a:rPr>
              <a:t> option.</a:t>
            </a:r>
          </a:p>
          <a:p>
            <a:pPr marL="0" marR="0">
              <a:lnSpc>
                <a:spcPct val="107000"/>
              </a:lnSpc>
              <a:spcBef>
                <a:spcPts val="0"/>
              </a:spcBef>
              <a:spcAft>
                <a:spcPts val="800"/>
              </a:spcAft>
            </a:pPr>
            <a:endParaRPr lang="en-US" sz="1800" b="1"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b="1" dirty="0">
                <a:effectLst/>
                <a:latin typeface="Aptos" panose="020B0004020202020204" pitchFamily="34" charset="0"/>
                <a:ea typeface="Aptos" panose="020B0004020202020204" pitchFamily="34" charset="0"/>
                <a:cs typeface="Times New Roman" panose="02020603050405020304" pitchFamily="18" charset="0"/>
              </a:rPr>
              <a:t>Monikers</a:t>
            </a:r>
            <a:r>
              <a:rPr lang="en-US" sz="1800" dirty="0">
                <a:effectLst/>
                <a:latin typeface="Aptos" panose="020B0004020202020204" pitchFamily="34" charset="0"/>
                <a:ea typeface="Aptos" panose="020B0004020202020204" pitchFamily="34" charset="0"/>
                <a:cs typeface="Times New Roman" panose="02020603050405020304" pitchFamily="18" charset="0"/>
              </a:rPr>
              <a:t> - Where it makes sense, the same doc might include different information for different versions of the product mentioned:</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We may use the same article with various versions of content for different versions of a product (Windows SDK versions, .NET versions, SQL Server versions, etc.)</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We can enclose markdown within "moniker" blocks to show different content for different versions, depending on what is passed in the URL query string parameters. If something doesn’t look right on a page, look at the selected version.</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Can affect the Table of Contents by including or excluding certain articles.</a:t>
            </a:r>
          </a:p>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Handle versioning via tabs inside the document, or clearly state the versions in the Applies To row at the top of the article or use colorful Note boxes throughout to make sure you know what version of Windows or .NET the content covers.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5/14/2024 9:26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798168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a:cs typeface="Segoe UI"/>
              </a:rPr>
              <a:t>So, how can you contribute to Microsoft Docs? For documentation issues, use either:</a:t>
            </a:r>
          </a:p>
          <a:p>
            <a:r>
              <a:rPr lang="en-US" sz="850" dirty="0">
                <a:latin typeface="Segoe UI"/>
                <a:cs typeface="Segoe UI"/>
              </a:rPr>
              <a:t>1. GitHub Issues </a:t>
            </a:r>
            <a:endParaRPr lang="en-US" sz="850" dirty="0">
              <a:cs typeface="Segoe UI"/>
            </a:endParaRPr>
          </a:p>
          <a:p>
            <a:r>
              <a:rPr lang="en-US" sz="850" dirty="0">
                <a:latin typeface="Segoe UI"/>
                <a:cs typeface="Segoe UI"/>
              </a:rPr>
              <a:t>2. Git Pull Requests, just as if you were contributing to any other open-source project.</a:t>
            </a:r>
          </a:p>
          <a:p>
            <a:endParaRPr lang="en-US" dirty="0"/>
          </a:p>
          <a:p>
            <a:r>
              <a:rPr lang="en-US" sz="850" dirty="0">
                <a:latin typeface="Segoe UI"/>
                <a:cs typeface="Segoe UI"/>
              </a:rPr>
              <a:t>Contributing can be done easily through the browser. You don't have to learn git bash or other tooling. You don't need to install anything. The browser workflow allows you to contribute without having to know what a fork, clone, push, or pull is. We’ll demo that process later if you’re unfamiliar.</a:t>
            </a:r>
          </a:p>
          <a:p>
            <a:endParaRPr lang="en-US" sz="850" dirty="0">
              <a:latin typeface="Segoe UI"/>
              <a:cs typeface="Segoe UI"/>
            </a:endParaRPr>
          </a:p>
          <a:p>
            <a:r>
              <a:rPr lang="en-US" sz="850" dirty="0">
                <a:latin typeface="Segoe UI"/>
                <a:cs typeface="Segoe UI"/>
              </a:rPr>
              <a:t>If you already work with Git or GitHub and are familiar with pull requests and remote repositories, you can do that, and later we’ll also talk about how this process works behind the scenes.</a:t>
            </a:r>
          </a:p>
          <a:p>
            <a:endParaRPr lang="en-US" dirty="0"/>
          </a:p>
          <a:p>
            <a:pPr defTabSz="914400">
              <a:lnSpc>
                <a:spcPct val="100000"/>
              </a:lnSpc>
              <a:spcAft>
                <a:spcPts val="0"/>
              </a:spcAft>
              <a:defRPr/>
            </a:pPr>
            <a:r>
              <a:rPr lang="en-US" sz="850" dirty="0">
                <a:latin typeface="Segoe UI"/>
                <a:cs typeface="Segoe UI"/>
              </a:rPr>
              <a:t>We know that a lot of folks in many of our product areas aren’t familiar with Git, and that’s not a problem! Anyone can help, easily, using only your browser. </a:t>
            </a:r>
            <a:endParaRPr lang="en-US" sz="850" dirty="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5/14/2024 9:26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8985945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emf"/><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7.pn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8.pn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2.emf"/><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3.jpeg"/><Relationship Id="rId1" Type="http://schemas.openxmlformats.org/officeDocument/2006/relationships/slideMaster" Target="../slideMasters/slideMaster3.xml"/><Relationship Id="rId5" Type="http://schemas.openxmlformats.org/officeDocument/2006/relationships/image" Target="../media/image11.jpeg"/><Relationship Id="rId4" Type="http://schemas.openxmlformats.org/officeDocument/2006/relationships/image" Target="../media/image12.jpe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3.xml"/><Relationship Id="rId4" Type="http://schemas.openxmlformats.org/officeDocument/2006/relationships/image" Target="../media/image18.jpe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3.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3.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6.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6.jpe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3.xml"/><Relationship Id="rId5" Type="http://schemas.openxmlformats.org/officeDocument/2006/relationships/image" Target="../media/image13.jpeg"/><Relationship Id="rId4" Type="http://schemas.openxmlformats.org/officeDocument/2006/relationships/image" Target="../media/image6.jpe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3.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6.jpe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emf"/><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2.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6.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13.jpeg"/><Relationship Id="rId4" Type="http://schemas.openxmlformats.org/officeDocument/2006/relationships/image" Target="../media/image6.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6.jpe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2.jpe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2.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2.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6.jpe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6.jpe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2.xml"/><Relationship Id="rId5" Type="http://schemas.openxmlformats.org/officeDocument/2006/relationships/image" Target="../media/image13.jpeg"/><Relationship Id="rId4" Type="http://schemas.openxmlformats.org/officeDocument/2006/relationships/image" Target="../media/image6.jpe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2.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6.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24236D5-A9DD-C856-A3D5-DCE11CEAC40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1EC8C913-1EFA-B638-B147-6CB3BB759D99}"/>
              </a:ext>
            </a:extLst>
          </p:cNvPr>
          <p:cNvPicPr>
            <a:picLocks noChangeAspect="1"/>
          </p:cNvPicPr>
          <p:nvPr userDrawn="1"/>
        </p:nvPicPr>
        <p:blipFill>
          <a:blip r:embed="rId3"/>
          <a:stretch>
            <a:fillRect/>
          </a:stretch>
        </p:blipFill>
        <p:spPr>
          <a:xfrm>
            <a:off x="584200" y="637088"/>
            <a:ext cx="1600873" cy="1900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2532063"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13125" y="1438275"/>
            <a:ext cx="2533650"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3413125"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244208" y="1438275"/>
            <a:ext cx="2532063"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6244208"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073133" y="1438275"/>
            <a:ext cx="2533650"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9073133"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p:bg bwMode="gray">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BDB0BD-B6D3-EA5D-2936-105210ACCDC3}"/>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022600" y="1700212"/>
            <a:ext cx="9169400" cy="5157788"/>
          </a:xfrm>
          <a:prstGeom prst="rect">
            <a:avLst/>
          </a:prstGeom>
        </p:spPr>
      </p:pic>
      <p:sp>
        <p:nvSpPr>
          <p:cNvPr id="2" name="Title 1"/>
          <p:cNvSpPr>
            <a:spLocks noGrp="1"/>
          </p:cNvSpPr>
          <p:nvPr>
            <p:ph type="title" hasCustomPrompt="1"/>
          </p:nvPr>
        </p:nvSpPr>
        <p:spPr>
          <a:xfrm>
            <a:off x="585216" y="3088623"/>
            <a:ext cx="9144000" cy="443198"/>
          </a:xfrm>
          <a:noFill/>
        </p:spPr>
        <p:txBody>
          <a:bodyPr vert="horz" wrap="square" lIns="0" tIns="0" rIns="0" bIns="0" rtlCol="0" anchor="b" anchorCtr="0">
            <a:spAutoFit/>
          </a:bodyPr>
          <a:lstStyle>
            <a:lvl1pPr>
              <a:defRPr lang="en-US" dirty="0">
                <a:solidFill>
                  <a:srgbClr val="D261D5"/>
                </a:solidFill>
              </a:defRPr>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590358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2">
    <p:bg bwMode="gray">
      <p:bgPr>
        <a:solidFill>
          <a:srgbClr val="0D202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88623"/>
            <a:ext cx="4772847" cy="443198"/>
          </a:xfrm>
          <a:noFill/>
        </p:spPr>
        <p:txBody>
          <a:bodyPr vert="horz" wrap="square" lIns="0" tIns="0" rIns="0" bIns="0" rtlCol="0" anchor="b" anchorCtr="0">
            <a:spAutoFit/>
          </a:bodyPr>
          <a:lstStyle>
            <a:lvl1pPr>
              <a:defRPr lang="en-US" dirty="0">
                <a:solidFill>
                  <a:srgbClr val="D261D5"/>
                </a:solidFill>
              </a:defRPr>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a:t>Speaker name</a:t>
            </a:r>
          </a:p>
        </p:txBody>
      </p:sp>
      <p:pic>
        <p:nvPicPr>
          <p:cNvPr id="6" name="Picture 5">
            <a:extLst>
              <a:ext uri="{FF2B5EF4-FFF2-40B4-BE49-F238E27FC236}">
                <a16:creationId xmlns:a16="http://schemas.microsoft.com/office/drawing/2014/main" id="{F6C23440-5CE4-AE55-5764-D2C94574B1CD}"/>
              </a:ext>
            </a:extLst>
          </p:cNvPr>
          <p:cNvPicPr>
            <a:picLocks noChangeAspect="1"/>
          </p:cNvPicPr>
          <p:nvPr userDrawn="1"/>
        </p:nvPicPr>
        <p:blipFill rotWithShape="1">
          <a:blip r:embed="rId2"/>
          <a:srcRect l="45208" r="2604"/>
          <a:stretch/>
        </p:blipFill>
        <p:spPr>
          <a:xfrm flipH="1">
            <a:off x="5829300" y="0"/>
            <a:ext cx="6362700" cy="6858000"/>
          </a:xfrm>
          <a:prstGeom prst="rect">
            <a:avLst/>
          </a:prstGeom>
        </p:spPr>
      </p:pic>
    </p:spTree>
    <p:extLst>
      <p:ext uri="{BB962C8B-B14F-4D97-AF65-F5344CB8AC3E}">
        <p14:creationId xmlns:p14="http://schemas.microsoft.com/office/powerpoint/2010/main" val="2949556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p:bg bwMode="blackGray">
      <p:bgPr>
        <a:solidFill>
          <a:schemeClr val="bg2"/>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with low confidence">
            <a:extLst>
              <a:ext uri="{FF2B5EF4-FFF2-40B4-BE49-F238E27FC236}">
                <a16:creationId xmlns:a16="http://schemas.microsoft.com/office/drawing/2014/main" id="{7117F3DA-842B-874B-9F1B-6E7A7B3AC5B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3091208"/>
            <a:ext cx="8542742" cy="443198"/>
          </a:xfrm>
          <a:noFill/>
        </p:spPr>
        <p:txBody>
          <a:bodyPr vert="horz" wrap="square" lIns="0" tIns="0" rIns="0" bIns="0" rtlCol="0" anchor="b" anchorCtr="0">
            <a:spAutoFit/>
          </a:bodyPr>
          <a:lstStyle>
            <a:lvl1pPr>
              <a:defRPr lang="en-US" dirty="0">
                <a:solidFill>
                  <a:srgbClr val="D261D5"/>
                </a:solidFill>
              </a:defRPr>
            </a:lvl1pPr>
          </a:lstStyle>
          <a:p>
            <a:pPr lvl="0">
              <a:lnSpc>
                <a:spcPct val="90000"/>
              </a:lnSpc>
            </a:pPr>
            <a:r>
              <a:rPr lang="en-US"/>
              <a:t>Section title</a:t>
            </a:r>
          </a:p>
        </p:txBody>
      </p:sp>
    </p:spTree>
    <p:extLst>
      <p:ext uri="{BB962C8B-B14F-4D97-AF65-F5344CB8AC3E}">
        <p14:creationId xmlns:p14="http://schemas.microsoft.com/office/powerpoint/2010/main" val="2265745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2">
    <p:bg bwMode="gray">
      <p:bgPr>
        <a:solidFill>
          <a:srgbClr val="0D202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91208"/>
            <a:ext cx="4773168" cy="443198"/>
          </a:xfrm>
          <a:noFill/>
        </p:spPr>
        <p:txBody>
          <a:bodyPr vert="horz" wrap="square" lIns="0" tIns="0" rIns="0" bIns="0" rtlCol="0" anchor="b" anchorCtr="0">
            <a:spAutoFit/>
          </a:bodyPr>
          <a:lstStyle>
            <a:lvl1pPr>
              <a:defRPr lang="en-US" dirty="0">
                <a:solidFill>
                  <a:srgbClr val="D261D5"/>
                </a:solidFill>
              </a:defRPr>
            </a:lvl1pPr>
          </a:lstStyle>
          <a:p>
            <a:pPr lvl="0">
              <a:lnSpc>
                <a:spcPct val="90000"/>
              </a:lnSpc>
            </a:pPr>
            <a:r>
              <a:rPr lang="en-US"/>
              <a:t>Section title</a:t>
            </a:r>
          </a:p>
        </p:txBody>
      </p:sp>
      <p:pic>
        <p:nvPicPr>
          <p:cNvPr id="4" name="Picture 3">
            <a:extLst>
              <a:ext uri="{FF2B5EF4-FFF2-40B4-BE49-F238E27FC236}">
                <a16:creationId xmlns:a16="http://schemas.microsoft.com/office/drawing/2014/main" id="{063E2C1B-84CB-62BD-50FF-8D608FB0906E}"/>
              </a:ext>
              <a:ext uri="{C183D7F6-B498-43B3-948B-1728B52AA6E4}">
                <adec:decorative xmlns:adec="http://schemas.microsoft.com/office/drawing/2017/decorative" val="1"/>
              </a:ext>
            </a:extLst>
          </p:cNvPr>
          <p:cNvPicPr>
            <a:picLocks noChangeAspect="1"/>
          </p:cNvPicPr>
          <p:nvPr userDrawn="1"/>
        </p:nvPicPr>
        <p:blipFill rotWithShape="1">
          <a:blip r:embed="rId2"/>
          <a:srcRect l="45208" r="2604"/>
          <a:stretch/>
        </p:blipFill>
        <p:spPr>
          <a:xfrm flipH="1">
            <a:off x="5829300" y="0"/>
            <a:ext cx="6362700" cy="6858000"/>
          </a:xfrm>
          <a:prstGeom prst="rect">
            <a:avLst/>
          </a:prstGeom>
        </p:spPr>
      </p:pic>
    </p:spTree>
    <p:extLst>
      <p:ext uri="{BB962C8B-B14F-4D97-AF65-F5344CB8AC3E}">
        <p14:creationId xmlns:p14="http://schemas.microsoft.com/office/powerpoint/2010/main" val="2967032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91208"/>
            <a:ext cx="9144000" cy="443198"/>
          </a:xfrm>
          <a:noFill/>
        </p:spPr>
        <p:txBody>
          <a:bodyPr vert="horz" wrap="square" lIns="0" tIns="0" rIns="0" bIns="0" rtlCol="0" anchor="b" anchorCtr="0">
            <a:spAutoFit/>
          </a:bodyPr>
          <a:lstStyle>
            <a:lvl1pPr>
              <a:defRPr lang="en-US" dirty="0">
                <a:solidFill>
                  <a:srgbClr val="D261D5"/>
                </a:solidFill>
              </a:defRPr>
            </a:lvl1pPr>
          </a:lstStyle>
          <a:p>
            <a:pPr lvl="0">
              <a:lnSpc>
                <a:spcPct val="90000"/>
              </a:lnSpc>
            </a:pPr>
            <a:r>
              <a:rPr lang="en-US"/>
              <a:t>Section title</a:t>
            </a:r>
          </a:p>
        </p:txBody>
      </p:sp>
    </p:spTree>
    <p:extLst>
      <p:ext uri="{BB962C8B-B14F-4D97-AF65-F5344CB8AC3E}">
        <p14:creationId xmlns:p14="http://schemas.microsoft.com/office/powerpoint/2010/main" val="3126831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7119E33-7E9B-4D09-BFF0-70E1252B1F95}"/>
              </a:ext>
            </a:extLst>
          </p:cNvPr>
          <p:cNvSpPr>
            <a:spLocks noGrp="1"/>
          </p:cNvSpPr>
          <p:nvPr>
            <p:ph type="title"/>
          </p:nvPr>
        </p:nvSpPr>
        <p:spPr>
          <a:xfrm>
            <a:off x="588263" y="-1016000"/>
            <a:ext cx="11018520" cy="492443"/>
          </a:xfrm>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23348935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654E9DE-6800-4F58-B2E5-085FE77115D9}"/>
              </a:ext>
            </a:extLst>
          </p:cNvPr>
          <p:cNvSpPr>
            <a:spLocks noGrp="1"/>
          </p:cNvSpPr>
          <p:nvPr>
            <p:ph type="title"/>
          </p:nvPr>
        </p:nvSpPr>
        <p:spPr>
          <a:xfrm>
            <a:off x="588263" y="-1016000"/>
            <a:ext cx="11018520" cy="492443"/>
          </a:xfrm>
        </p:spPr>
        <p:txBody>
          <a:bodyPr/>
          <a:lstStyle>
            <a:lvl1pPr>
              <a:defRPr sz="3200">
                <a:solidFill>
                  <a:schemeClr val="bg1">
                    <a:lumMod val="65000"/>
                  </a:schemeClr>
                </a:solidFill>
              </a:defRPr>
            </a:lvl1pPr>
          </a:lstStyle>
          <a:p>
            <a:r>
              <a:rPr lang="en-US"/>
              <a:t>Click to edit Master title style</a:t>
            </a:r>
          </a:p>
        </p:txBody>
      </p:sp>
    </p:spTree>
    <p:extLst>
      <p:ext uri="{BB962C8B-B14F-4D97-AF65-F5344CB8AC3E}">
        <p14:creationId xmlns:p14="http://schemas.microsoft.com/office/powerpoint/2010/main" val="23638899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
        <p:nvSpPr>
          <p:cNvPr id="6" name="Title 1">
            <a:extLst>
              <a:ext uri="{FF2B5EF4-FFF2-40B4-BE49-F238E27FC236}">
                <a16:creationId xmlns:a16="http://schemas.microsoft.com/office/drawing/2014/main" id="{D9B88687-6C36-E9C7-048E-C2F48A76AF18}"/>
              </a:ext>
            </a:extLst>
          </p:cNvPr>
          <p:cNvSpPr>
            <a:spLocks noGrp="1"/>
          </p:cNvSpPr>
          <p:nvPr>
            <p:ph type="title"/>
          </p:nvPr>
        </p:nvSpPr>
        <p:spPr>
          <a:xfrm>
            <a:off x="588263" y="-1016000"/>
            <a:ext cx="11018520" cy="430887"/>
          </a:xfrm>
        </p:spPr>
        <p:txBody>
          <a:bodyPr/>
          <a:lstStyle>
            <a:lvl1pPr>
              <a:defRPr sz="2800">
                <a:solidFill>
                  <a:schemeClr val="bg1">
                    <a:lumMod val="65000"/>
                  </a:schemeClr>
                </a:solidFill>
              </a:defRPr>
            </a:lvl1pPr>
          </a:lstStyle>
          <a:p>
            <a:r>
              <a:rPr lang="en-US"/>
              <a:t>Click to edit Master title style</a:t>
            </a:r>
          </a:p>
        </p:txBody>
      </p:sp>
      <p:pic>
        <p:nvPicPr>
          <p:cNvPr id="8" name="Picture 7">
            <a:extLst>
              <a:ext uri="{FF2B5EF4-FFF2-40B4-BE49-F238E27FC236}">
                <a16:creationId xmlns:a16="http://schemas.microsoft.com/office/drawing/2014/main" id="{153B8555-091D-98C8-67C6-C2AE021A779B}"/>
              </a:ext>
            </a:extLst>
          </p:cNvPr>
          <p:cNvPicPr>
            <a:picLocks noChangeAspect="1"/>
          </p:cNvPicPr>
          <p:nvPr userDrawn="1"/>
        </p:nvPicPr>
        <p:blipFill>
          <a:blip r:embed="rId2"/>
          <a:srcRect/>
          <a:stretch/>
        </p:blipFill>
        <p:spPr>
          <a:xfrm>
            <a:off x="584200" y="637088"/>
            <a:ext cx="1600872" cy="190008"/>
          </a:xfrm>
          <a:prstGeom prst="rect">
            <a:avLst/>
          </a:prstGeom>
        </p:spPr>
      </p:pic>
    </p:spTree>
    <p:extLst>
      <p:ext uri="{BB962C8B-B14F-4D97-AF65-F5344CB8AC3E}">
        <p14:creationId xmlns:p14="http://schemas.microsoft.com/office/powerpoint/2010/main" val="72879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286506"/>
          </a:xfrm>
        </p:spPr>
        <p:txBody>
          <a:bodyPr>
            <a:spAutoFit/>
          </a:bodyPr>
          <a:lstStyle>
            <a:lvl1pPr>
              <a:defRPr sz="2000">
                <a:solidFill>
                  <a:schemeClr val="tx1"/>
                </a:solidFill>
                <a:latin typeface="+mn-lt"/>
              </a:defRPr>
            </a:lvl1pPr>
            <a:lvl2pPr>
              <a:defRPr sz="1600">
                <a:solidFill>
                  <a:schemeClr val="tx1"/>
                </a:solidFill>
                <a:latin typeface="+mn-lt"/>
              </a:defRPr>
            </a:lvl2pPr>
            <a:lvl3pPr>
              <a:defRPr sz="1400">
                <a:solidFill>
                  <a:schemeClr val="tx1"/>
                </a:solidFill>
                <a:latin typeface="+mn-lt"/>
              </a:defRPr>
            </a:lvl3pPr>
            <a:lvl4pPr>
              <a:defRPr sz="1200">
                <a:solidFill>
                  <a:schemeClr val="tx1"/>
                </a:solidFill>
                <a:latin typeface="+mn-lt"/>
              </a:defRPr>
            </a:lvl4pPr>
            <a:lvl5pPr>
              <a:defRPr sz="11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193958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A7CD34-0B8B-4FDA-95B5-4CD29760CCE9}" type="datetimeFigureOut">
              <a:rPr lang="en-US" smtClean="0"/>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114D64-FDF6-4162-9AE2-FD52D963A2BB}" type="slidenum">
              <a:rPr lang="en-US" smtClean="0"/>
              <a:t>‹#›</a:t>
            </a:fld>
            <a:endParaRPr lang="en-US"/>
          </a:p>
        </p:txBody>
      </p:sp>
    </p:spTree>
    <p:extLst>
      <p:ext uri="{BB962C8B-B14F-4D97-AF65-F5344CB8AC3E}">
        <p14:creationId xmlns:p14="http://schemas.microsoft.com/office/powerpoint/2010/main" val="1883716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2849007"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5113814"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7378621"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hasCustomPrompt="1"/>
          </p:nvPr>
        </p:nvSpPr>
        <p:spPr>
          <a:xfrm>
            <a:off x="9643428"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chemeClr val="tx2"/>
        </a:solidFill>
        <a:effectLst/>
      </p:bgPr>
    </p:bg>
    <p:spTree>
      <p:nvGrpSpPr>
        <p:cNvPr id="1" name=""/>
        <p:cNvGrpSpPr/>
        <p:nvPr/>
      </p:nvGrpSpPr>
      <p:grpSpPr>
        <a:xfrm>
          <a:off x="0" y="0"/>
          <a:ext cx="0" cy="0"/>
          <a:chOff x="0" y="0"/>
          <a:chExt cx="0" cy="0"/>
        </a:xfrm>
      </p:grpSpPr>
      <p:pic>
        <p:nvPicPr>
          <p:cNvPr id="6" name="MS logo white - EMF" descr="Microsoft logo white text version">
            <a:extLst>
              <a:ext uri="{FF2B5EF4-FFF2-40B4-BE49-F238E27FC236}">
                <a16:creationId xmlns:a16="http://schemas.microsoft.com/office/drawing/2014/main" id="{7E11D7A2-B01C-A8A3-A191-67F185635D2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Microsoft Learn&#10;Spark possibility">
            <a:extLst>
              <a:ext uri="{FF2B5EF4-FFF2-40B4-BE49-F238E27FC236}">
                <a16:creationId xmlns:a16="http://schemas.microsoft.com/office/drawing/2014/main" id="{92DBCEC2-8AE9-3782-893D-A626AAC4C121}"/>
              </a:ext>
            </a:extLst>
          </p:cNvPr>
          <p:cNvPicPr>
            <a:picLocks noGrp="1" noRot="1" noMove="1" noResize="1" noEditPoints="1" noAdjustHandles="1" noChangeArrowheads="1" noChangeShapeType="1" noCrop="1"/>
          </p:cNvPicPr>
          <p:nvPr userDrawn="1"/>
        </p:nvPicPr>
        <p:blipFill>
          <a:blip r:embed="rId3"/>
          <a:srcRect/>
          <a:stretch/>
        </p:blipFill>
        <p:spPr>
          <a:xfrm>
            <a:off x="223228" y="2573202"/>
            <a:ext cx="5344642" cy="1681958"/>
          </a:xfrm>
          <a:prstGeom prst="rect">
            <a:avLst/>
          </a:prstGeom>
        </p:spPr>
      </p:pic>
    </p:spTree>
    <p:extLst>
      <p:ext uri="{BB962C8B-B14F-4D97-AF65-F5344CB8AC3E}">
        <p14:creationId xmlns:p14="http://schemas.microsoft.com/office/powerpoint/2010/main" val="180095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guide id="8" orient="horz" pos="1621">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Walk-in 1">
    <p:bg bwMode="gray">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73338"/>
            <a:ext cx="11021125" cy="1676929"/>
          </a:xfrm>
        </p:spPr>
        <p:txBody>
          <a:bodyPr wrap="square" anchor="b" anchorCtr="0">
            <a:noAutofit/>
          </a:bodyPr>
          <a:lstStyle>
            <a:lvl1pPr>
              <a:lnSpc>
                <a:spcPct val="90000"/>
              </a:lnSpc>
              <a:defRPr sz="4800">
                <a:solidFill>
                  <a:schemeClr val="bg1"/>
                </a:solidFill>
              </a:defRPr>
            </a:lvl1pPr>
          </a:lstStyle>
          <a:p>
            <a:r>
              <a:rPr lang="en-US"/>
              <a:t>Microsoft Learn</a:t>
            </a:r>
            <a:br>
              <a:rPr lang="en-US"/>
            </a:br>
            <a:r>
              <a:rPr lang="en-US"/>
              <a:t>presentation title or event name</a:t>
            </a:r>
          </a:p>
        </p:txBody>
      </p:sp>
      <p:pic>
        <p:nvPicPr>
          <p:cNvPr id="6" name="MS logo white - EMF" descr="Microsoft logo white text version">
            <a:extLst>
              <a:ext uri="{FF2B5EF4-FFF2-40B4-BE49-F238E27FC236}">
                <a16:creationId xmlns:a16="http://schemas.microsoft.com/office/drawing/2014/main" id="{7E11D7A2-B01C-A8A3-A191-67F185635D2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179102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guide id="8" orient="horz" pos="1621">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Walk-in">
    <p:bg bwMode="gray">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73338"/>
            <a:ext cx="11021125" cy="1676929"/>
          </a:xfrm>
        </p:spPr>
        <p:txBody>
          <a:bodyPr wrap="square" anchor="b" anchorCtr="0">
            <a:noAutofit/>
          </a:bodyPr>
          <a:lstStyle>
            <a:lvl1pPr>
              <a:lnSpc>
                <a:spcPct val="90000"/>
              </a:lnSpc>
              <a:defRPr sz="4800">
                <a:solidFill>
                  <a:schemeClr val="bg1"/>
                </a:solidFill>
              </a:defRPr>
            </a:lvl1pPr>
          </a:lstStyle>
          <a:p>
            <a:r>
              <a:rPr lang="en-US"/>
              <a:t>Microsoft Learn</a:t>
            </a:r>
            <a:br>
              <a:rPr lang="en-US"/>
            </a:br>
            <a:r>
              <a:rPr lang="en-US"/>
              <a:t>presentation title or event name</a:t>
            </a:r>
          </a:p>
        </p:txBody>
      </p:sp>
      <p:sp>
        <p:nvSpPr>
          <p:cNvPr id="5" name="Text Placeholder 4"/>
          <p:cNvSpPr>
            <a:spLocks noGrp="1"/>
          </p:cNvSpPr>
          <p:nvPr>
            <p:ph type="body" sz="quarter" idx="12" hasCustomPrompt="1"/>
          </p:nvPr>
        </p:nvSpPr>
        <p:spPr>
          <a:xfrm>
            <a:off x="582043" y="4445908"/>
            <a:ext cx="11021124"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E11D7A2-B01C-A8A3-A191-67F185635D2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902746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guide id="8" orient="horz" pos="1621">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1">
    <p:bg bwMode="gray">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DD1DE8D-945B-E089-9650-776BBB9C857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sz="3600">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E11D7A2-B01C-A8A3-A191-67F185635D26}"/>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294758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D5AE5C-1A6D-3246-0000-647906A8468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sz="3600">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12192E9F-5CB2-14AF-A29E-FC4060A2768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816045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tx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445FCDC-34C0-1D1D-5ABA-5FD752837A24}"/>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639" y="0"/>
            <a:ext cx="1218072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8238103" cy="553998"/>
          </a:xfrm>
        </p:spPr>
        <p:txBody>
          <a:bodyPr wrap="square" anchor="b" anchorCtr="0">
            <a:spAutoFit/>
          </a:bodyPr>
          <a:lstStyle>
            <a:lvl1pPr>
              <a:defRPr sz="3600">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8238102"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12192E9F-5CB2-14AF-A29E-FC4060A2768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072221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B21AEC3-7583-F6E3-04D8-39B6BEAD44C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sz="3600">
                <a:solidFill>
                  <a:schemeClr val="bg1"/>
                </a:solidFill>
              </a:defRPr>
            </a:lvl1pPr>
          </a:lstStyle>
          <a:p>
            <a:r>
              <a:rPr lang="en-US"/>
              <a:t>Event name or presentation title </a:t>
            </a:r>
          </a:p>
        </p:txBody>
      </p:sp>
      <p:pic>
        <p:nvPicPr>
          <p:cNvPr id="7" name="MS logo white - EMF" descr="Microsoft logo white text version">
            <a:extLst>
              <a:ext uri="{FF2B5EF4-FFF2-40B4-BE49-F238E27FC236}">
                <a16:creationId xmlns:a16="http://schemas.microsoft.com/office/drawing/2014/main" id="{12192E9F-5CB2-14AF-A29E-FC4060A2768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cxnSp>
        <p:nvCxnSpPr>
          <p:cNvPr id="12" name="Straight Connector 11">
            <a:extLst>
              <a:ext uri="{FF2B5EF4-FFF2-40B4-BE49-F238E27FC236}">
                <a16:creationId xmlns:a16="http://schemas.microsoft.com/office/drawing/2014/main" id="{EA44A60F-47D2-BD14-E949-6031FA102B21}"/>
              </a:ext>
              <a:ext uri="{C183D7F6-B498-43B3-948B-1728B52AA6E4}">
                <adec:decorative xmlns:adec="http://schemas.microsoft.com/office/drawing/2017/decorative" val="1"/>
              </a:ext>
            </a:extLst>
          </p:cNvPr>
          <p:cNvCxnSpPr>
            <a:cxnSpLocks/>
          </p:cNvCxnSpPr>
          <p:nvPr userDrawn="1"/>
        </p:nvCxnSpPr>
        <p:spPr>
          <a:xfrm>
            <a:off x="585216" y="3915473"/>
            <a:ext cx="3182112" cy="0"/>
          </a:xfrm>
          <a:prstGeom prst="line">
            <a:avLst/>
          </a:prstGeom>
          <a:ln w="76200" cap="rnd">
            <a:gradFill>
              <a:gsLst>
                <a:gs pos="0">
                  <a:schemeClr val="accent1"/>
                </a:gs>
                <a:gs pos="100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98B70F33-EBFF-1C0A-C497-07F02B8990E7}"/>
              </a:ext>
            </a:extLst>
          </p:cNvPr>
          <p:cNvSpPr>
            <a:spLocks noGrp="1"/>
          </p:cNvSpPr>
          <p:nvPr>
            <p:ph type="body" sz="quarter" idx="13" hasCustomPrompt="1"/>
          </p:nvPr>
        </p:nvSpPr>
        <p:spPr>
          <a:xfrm>
            <a:off x="582043" y="4262120"/>
            <a:ext cx="5249572"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25766366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857503-8B59-524E-C222-95E278562E6A}"/>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1" y="0"/>
            <a:ext cx="12191997" cy="685799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sz="3600">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12192E9F-5CB2-14AF-A29E-FC4060A2768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48C90B0F-F846-8BEC-8284-58A96314BF7B}"/>
              </a:ext>
            </a:extLst>
          </p:cNvPr>
          <p:cNvSpPr>
            <a:spLocks noGrp="1"/>
          </p:cNvSpPr>
          <p:nvPr>
            <p:ph type="pic" sz="quarter" idx="14"/>
          </p:nvPr>
        </p:nvSpPr>
        <p:spPr bwMode="ltGray">
          <a:xfrm>
            <a:off x="8547960" y="2099733"/>
            <a:ext cx="2863181" cy="2863181"/>
          </a:xfrm>
          <a:prstGeom prst="roundRect">
            <a:avLst>
              <a:gd name="adj" fmla="val 21738"/>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endParaRPr lang="en-US"/>
          </a:p>
          <a:p>
            <a:r>
              <a:rPr lang="en-US"/>
              <a:t>Drag &amp; drop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935796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itle Slide 5">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857503-8B59-524E-C222-95E278562E6A}"/>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2" y="0"/>
            <a:ext cx="12191995" cy="685799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305470" cy="1107996"/>
          </a:xfrm>
        </p:spPr>
        <p:txBody>
          <a:bodyPr wrap="square" anchor="b" anchorCtr="0">
            <a:spAutoFit/>
          </a:bodyPr>
          <a:lstStyle>
            <a:lvl1pPr>
              <a:defRPr sz="3600">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302057"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12192E9F-5CB2-14AF-A29E-FC4060A2768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93F1B6F-CA4B-1A9E-DDFF-90DB16796371}"/>
              </a:ext>
            </a:extLst>
          </p:cNvPr>
          <p:cNvSpPr>
            <a:spLocks noGrp="1"/>
          </p:cNvSpPr>
          <p:nvPr>
            <p:ph type="pic" sz="quarter" idx="14"/>
          </p:nvPr>
        </p:nvSpPr>
        <p:spPr bwMode="ltGray">
          <a:xfrm>
            <a:off x="6066182" y="1209017"/>
            <a:ext cx="4419601" cy="4419601"/>
          </a:xfrm>
          <a:prstGeom prst="roundRect">
            <a:avLst>
              <a:gd name="adj" fmla="val 21738"/>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endParaRPr lang="en-US"/>
          </a:p>
          <a:p>
            <a:r>
              <a:rPr lang="en-US"/>
              <a:t>Drag &amp; drop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134714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6">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167886" cy="1107996"/>
          </a:xfrm>
        </p:spPr>
        <p:txBody>
          <a:bodyPr wrap="square" anchor="b" anchorCtr="0">
            <a:spAutoFit/>
          </a:bodyPr>
          <a:lstStyle>
            <a:lvl1pPr>
              <a:defRPr sz="3600">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4259310"/>
            <a:ext cx="4167885"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12192E9F-5CB2-14AF-A29E-FC4060A2768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92EA5870-639B-0D8D-6B78-FEBB4E7CC32B}"/>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8" name="Straight Connector 7">
            <a:extLst>
              <a:ext uri="{FF2B5EF4-FFF2-40B4-BE49-F238E27FC236}">
                <a16:creationId xmlns:a16="http://schemas.microsoft.com/office/drawing/2014/main" id="{212B3F78-2F19-F52A-02C6-AD37F9E81E68}"/>
              </a:ext>
              <a:ext uri="{C183D7F6-B498-43B3-948B-1728B52AA6E4}">
                <adec:decorative xmlns:adec="http://schemas.microsoft.com/office/drawing/2017/decorative" val="1"/>
              </a:ext>
            </a:extLst>
          </p:cNvPr>
          <p:cNvCxnSpPr>
            <a:cxnSpLocks/>
          </p:cNvCxnSpPr>
          <p:nvPr userDrawn="1"/>
        </p:nvCxnSpPr>
        <p:spPr>
          <a:xfrm>
            <a:off x="585216" y="3915473"/>
            <a:ext cx="3182112" cy="0"/>
          </a:xfrm>
          <a:prstGeom prst="line">
            <a:avLst/>
          </a:prstGeom>
          <a:ln w="76200" cap="rnd">
            <a:gradFill>
              <a:gsLst>
                <a:gs pos="0">
                  <a:schemeClr val="accent1"/>
                </a:gs>
                <a:gs pos="100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99935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p:txBody>
          <a:bodyPr/>
          <a:lstStyle/>
          <a:p>
            <a:r>
              <a:rPr lang="en-US"/>
              <a:t>Click to edit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bg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chemeClr val="bg1"/>
                </a:solidFill>
              </a:rPr>
              <a:t>ELT layout</a:t>
            </a:r>
          </a:p>
        </p:txBody>
      </p:sp>
    </p:spTree>
    <p:extLst>
      <p:ext uri="{BB962C8B-B14F-4D97-AF65-F5344CB8AC3E}">
        <p14:creationId xmlns:p14="http://schemas.microsoft.com/office/powerpoint/2010/main" val="26615512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p>
            <a:r>
              <a:rPr lang="en-US"/>
              <a:t>Click to edit title style</a:t>
            </a:r>
          </a:p>
        </p:txBody>
      </p:sp>
      <p:sp>
        <p:nvSpPr>
          <p:cNvPr id="4" name="Text Placeholder 3"/>
          <p:cNvSpPr>
            <a:spLocks noGrp="1"/>
          </p:cNvSpPr>
          <p:nvPr>
            <p:ph type="body" sz="quarter" idx="10" hasCustomPrompt="1"/>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61657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hasCustomPrompt="1"/>
          </p:nvPr>
        </p:nvSpPr>
        <p:spPr/>
        <p:txBody>
          <a:bodyPr/>
          <a:lstStyle/>
          <a:p>
            <a:r>
              <a:rPr lang="en-US"/>
              <a:t>Click to edit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hasCustomPrompt="1"/>
          </p:nvPr>
        </p:nvSpPr>
        <p:spPr>
          <a:xfrm>
            <a:off x="584200" y="1435100"/>
            <a:ext cx="5211763"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hasCustomPrompt="1"/>
          </p:nvPr>
        </p:nvSpPr>
        <p:spPr>
          <a:xfrm>
            <a:off x="6389688" y="1435100"/>
            <a:ext cx="5219700"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96311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p:cNvSpPr>
            <a:spLocks noGrp="1"/>
          </p:cNvSpPr>
          <p:nvPr>
            <p:ph type="body" sz="quarter" idx="10" hasCustomPrompt="1"/>
          </p:nvPr>
        </p:nvSpPr>
        <p:spPr>
          <a:xfrm>
            <a:off x="584200"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25593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bg1"/>
                </a:solidFill>
                <a:latin typeface="+mj-lt"/>
              </a:defRPr>
            </a:lvl1pPr>
          </a:lstStyle>
          <a:p>
            <a:pPr lvl="0"/>
            <a:r>
              <a:rPr lang="en-US"/>
              <a:t>Click to edit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hasCustomPrompt="1"/>
          </p:nvPr>
        </p:nvSpPr>
        <p:spPr>
          <a:xfrm>
            <a:off x="584200"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66750" indent="-152400">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bg1"/>
                </a:solidFill>
                <a:latin typeface="+mj-lt"/>
              </a:defRPr>
            </a:lvl1pPr>
          </a:lstStyle>
          <a:p>
            <a:pPr lvl="0"/>
            <a:r>
              <a:rPr lang="en-US"/>
              <a:t>Click to edit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hasCustomPrompt="1"/>
          </p:nvPr>
        </p:nvSpPr>
        <p:spPr>
          <a:xfrm>
            <a:off x="6397625"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85800" indent="-136525">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6071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bg1"/>
                </a:solidFill>
                <a:latin typeface="+mj-lt"/>
              </a:defRPr>
            </a:lvl1pPr>
          </a:lstStyle>
          <a:p>
            <a:pPr lvl="0"/>
            <a:r>
              <a:rPr lang="en-US"/>
              <a:t>Click to edit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hasCustomPrompt="1"/>
          </p:nvPr>
        </p:nvSpPr>
        <p:spPr>
          <a:xfrm>
            <a:off x="588963"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bg1"/>
                </a:solidFill>
                <a:latin typeface="+mj-lt"/>
              </a:defRPr>
            </a:lvl1pPr>
          </a:lstStyle>
          <a:p>
            <a:pPr lvl="0"/>
            <a:r>
              <a:rPr lang="en-US"/>
              <a:t>Click to edit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hasCustomPrompt="1"/>
          </p:nvPr>
        </p:nvSpPr>
        <p:spPr>
          <a:xfrm>
            <a:off x="6394451"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39555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hasCustomPrompt="1"/>
          </p:nvPr>
        </p:nvSpPr>
        <p:spPr>
          <a:xfrm>
            <a:off x="585217" y="1438275"/>
            <a:ext cx="3264408" cy="307777"/>
          </a:xfrm>
        </p:spPr>
        <p:txBody>
          <a:bodyPr anchor="t"/>
          <a:lstStyle>
            <a:lvl1pPr marL="0" indent="0">
              <a:spcBef>
                <a:spcPts val="0"/>
              </a:spcBef>
              <a:buNone/>
              <a:defRPr sz="2000">
                <a:solidFill>
                  <a:schemeClr val="bg1"/>
                </a:solidFill>
                <a:latin typeface="+mj-lt"/>
              </a:defRPr>
            </a:lvl1pPr>
          </a:lstStyle>
          <a:p>
            <a:pPr lvl="0"/>
            <a:r>
              <a:rPr lang="en-US"/>
              <a:t>Click to edit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181862"/>
          </a:xfrm>
        </p:spPr>
        <p:txBody>
          <a:bodyPr wrap="square">
            <a:spAutoFit/>
          </a:bodyPr>
          <a:lstStyle>
            <a:lvl1pPr marL="176213" indent="-176213">
              <a:defRPr lang="en-US" sz="1800" dirty="0"/>
            </a:lvl1pPr>
            <a:lvl2pPr marL="322263" indent="-150813">
              <a:defRPr lang="en-US" sz="1600" dirty="0"/>
            </a:lvl2pPr>
            <a:lvl3pPr marL="466725" indent="-138113">
              <a:defRPr lang="en-US" sz="1100" dirty="0"/>
            </a:lvl3pPr>
            <a:lvl4pPr marL="595313" indent="-128588">
              <a:defRPr lang="en-US" sz="1050" dirty="0"/>
            </a:lvl4pPr>
            <a:lvl5pPr marL="731838" indent="-122238">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hasCustomPrompt="1"/>
          </p:nvPr>
        </p:nvSpPr>
        <p:spPr>
          <a:xfrm>
            <a:off x="4463796" y="1438275"/>
            <a:ext cx="3264408" cy="307777"/>
          </a:xfrm>
        </p:spPr>
        <p:txBody>
          <a:bodyPr anchor="t"/>
          <a:lstStyle>
            <a:lvl1pPr marL="0" indent="0">
              <a:spcBef>
                <a:spcPts val="0"/>
              </a:spcBef>
              <a:buNone/>
              <a:defRPr sz="2000">
                <a:solidFill>
                  <a:schemeClr val="bg1"/>
                </a:solidFill>
                <a:latin typeface="+mj-lt"/>
              </a:defRPr>
            </a:lvl1pPr>
          </a:lstStyle>
          <a:p>
            <a:pPr lvl="0"/>
            <a:r>
              <a:rPr lang="en-US"/>
              <a:t>Click to edit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hasCustomPrompt="1"/>
          </p:nvPr>
        </p:nvSpPr>
        <p:spPr>
          <a:xfrm>
            <a:off x="8342375" y="1438275"/>
            <a:ext cx="3264408" cy="307777"/>
          </a:xfrm>
        </p:spPr>
        <p:txBody>
          <a:bodyPr anchor="t"/>
          <a:lstStyle>
            <a:lvl1pPr marL="0" indent="0">
              <a:spcBef>
                <a:spcPts val="0"/>
              </a:spcBef>
              <a:buNone/>
              <a:defRPr sz="2000">
                <a:solidFill>
                  <a:schemeClr val="bg1"/>
                </a:solidFill>
                <a:latin typeface="+mj-lt"/>
              </a:defRPr>
            </a:lvl1pPr>
          </a:lstStyle>
          <a:p>
            <a:pPr lvl="0"/>
            <a:r>
              <a:rPr lang="en-US"/>
              <a:t>Click to edit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867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amp;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rgbClr val="FFA38B"/>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6"/>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rgbClr val="8DC8E8"/>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bg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bg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bg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4" name="Oval 13" descr="icon of a finger pushing a button">
            <a:extLst>
              <a:ext uri="{FF2B5EF4-FFF2-40B4-BE49-F238E27FC236}">
                <a16:creationId xmlns:a16="http://schemas.microsoft.com/office/drawing/2014/main" id="{A9082D92-8FAE-B4E1-1EBD-84F2832796CF}"/>
              </a:ext>
            </a:extLst>
          </p:cNvPr>
          <p:cNvSpPr/>
          <p:nvPr userDrawn="1"/>
        </p:nvSpPr>
        <p:spPr bwMode="auto">
          <a:xfrm>
            <a:off x="5724037" y="2319841"/>
            <a:ext cx="769327" cy="769327"/>
          </a:xfrm>
          <a:prstGeom prst="ellipse">
            <a:avLst/>
          </a:prstGeom>
          <a:solidFill>
            <a:schemeClr val="accent2"/>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descr="icon of a finger pushing a button">
            <a:extLst>
              <a:ext uri="{FF2B5EF4-FFF2-40B4-BE49-F238E27FC236}">
                <a16:creationId xmlns:a16="http://schemas.microsoft.com/office/drawing/2014/main" id="{91CE41BB-FD3B-0B43-6764-5F1E09FE7687}"/>
              </a:ext>
            </a:extLst>
          </p:cNvPr>
          <p:cNvSpPr/>
          <p:nvPr userDrawn="1"/>
        </p:nvSpPr>
        <p:spPr bwMode="auto">
          <a:xfrm>
            <a:off x="1935573" y="2319841"/>
            <a:ext cx="769327" cy="769327"/>
          </a:xfrm>
          <a:prstGeom prst="ellipse">
            <a:avLst/>
          </a:prstGeom>
          <a:solidFill>
            <a:schemeClr val="accent1"/>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descr="icon of a finger pushing a button">
            <a:extLst>
              <a:ext uri="{FF2B5EF4-FFF2-40B4-BE49-F238E27FC236}">
                <a16:creationId xmlns:a16="http://schemas.microsoft.com/office/drawing/2014/main" id="{60DC1A10-DF13-24FE-5A88-8BAF8EC3321F}"/>
              </a:ext>
            </a:extLst>
          </p:cNvPr>
          <p:cNvSpPr/>
          <p:nvPr userDrawn="1"/>
        </p:nvSpPr>
        <p:spPr bwMode="auto">
          <a:xfrm>
            <a:off x="9480780" y="2319841"/>
            <a:ext cx="769327" cy="769327"/>
          </a:xfrm>
          <a:prstGeom prst="ellipse">
            <a:avLst/>
          </a:prstGeom>
          <a:solidFill>
            <a:schemeClr val="accent3"/>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484498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lvl1pPr>
              <a:defRPr>
                <a:solidFill>
                  <a:schemeClr val="bg1"/>
                </a:solidFill>
              </a:defRPr>
            </a:lvl1p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2532063" cy="276999"/>
          </a:xfrm>
        </p:spPr>
        <p:txBody>
          <a:bodyPr anchor="t"/>
          <a:lstStyle>
            <a:lvl1pPr marL="0" indent="0">
              <a:spcBef>
                <a:spcPts val="0"/>
              </a:spcBef>
              <a:buNone/>
              <a:defRPr sz="1800">
                <a:solidFill>
                  <a:schemeClr val="bg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13125" y="1438275"/>
            <a:ext cx="2533650" cy="276999"/>
          </a:xfrm>
        </p:spPr>
        <p:txBody>
          <a:bodyPr anchor="t"/>
          <a:lstStyle>
            <a:lvl1pPr marL="0" indent="0">
              <a:spcBef>
                <a:spcPts val="0"/>
              </a:spcBef>
              <a:buNone/>
              <a:defRPr sz="1800">
                <a:solidFill>
                  <a:schemeClr val="bg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3413125"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244208" y="1438275"/>
            <a:ext cx="2532063" cy="276999"/>
          </a:xfrm>
        </p:spPr>
        <p:txBody>
          <a:bodyPr anchor="t"/>
          <a:lstStyle>
            <a:lvl1pPr marL="0" indent="0">
              <a:spcBef>
                <a:spcPts val="0"/>
              </a:spcBef>
              <a:buNone/>
              <a:defRPr sz="1800">
                <a:solidFill>
                  <a:schemeClr val="bg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6244208"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073133" y="1438275"/>
            <a:ext cx="2533650" cy="276999"/>
          </a:xfrm>
        </p:spPr>
        <p:txBody>
          <a:bodyPr anchor="t"/>
          <a:lstStyle>
            <a:lvl1pPr marL="0" indent="0">
              <a:spcBef>
                <a:spcPts val="0"/>
              </a:spcBef>
              <a:buNone/>
              <a:defRPr sz="1800">
                <a:solidFill>
                  <a:schemeClr val="bg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9073133"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979468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215444"/>
          </a:xfrm>
        </p:spPr>
        <p:txBody>
          <a:bodyPr anchor="t"/>
          <a:lstStyle>
            <a:lvl1pPr marL="0" indent="0">
              <a:spcBef>
                <a:spcPts val="0"/>
              </a:spcBef>
              <a:buNone/>
              <a:defRPr sz="1400">
                <a:solidFill>
                  <a:schemeClr val="bg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215444"/>
          </a:xfrm>
        </p:spPr>
        <p:txBody>
          <a:bodyPr anchor="t"/>
          <a:lstStyle>
            <a:lvl1pPr marL="0" indent="0">
              <a:spcBef>
                <a:spcPts val="0"/>
              </a:spcBef>
              <a:buNone/>
              <a:defRPr sz="1400">
                <a:solidFill>
                  <a:schemeClr val="bg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2849007"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215444"/>
          </a:xfrm>
        </p:spPr>
        <p:txBody>
          <a:bodyPr anchor="t"/>
          <a:lstStyle>
            <a:lvl1pPr marL="0" indent="0">
              <a:spcBef>
                <a:spcPts val="0"/>
              </a:spcBef>
              <a:buNone/>
              <a:defRPr sz="1400">
                <a:solidFill>
                  <a:schemeClr val="bg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5113814"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215444"/>
          </a:xfrm>
        </p:spPr>
        <p:txBody>
          <a:bodyPr anchor="t"/>
          <a:lstStyle>
            <a:lvl1pPr marL="0" indent="0">
              <a:spcBef>
                <a:spcPts val="0"/>
              </a:spcBef>
              <a:buNone/>
              <a:defRPr sz="1400">
                <a:solidFill>
                  <a:schemeClr val="bg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7378621"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215444"/>
          </a:xfrm>
        </p:spPr>
        <p:txBody>
          <a:bodyPr anchor="t"/>
          <a:lstStyle>
            <a:lvl1pPr marL="0" indent="0">
              <a:spcBef>
                <a:spcPts val="0"/>
              </a:spcBef>
              <a:buNone/>
              <a:defRPr sz="1400">
                <a:solidFill>
                  <a:schemeClr val="bg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hasCustomPrompt="1"/>
          </p:nvPr>
        </p:nvSpPr>
        <p:spPr>
          <a:xfrm>
            <a:off x="9643428"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04776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2875002"/>
            <a:ext cx="4127692" cy="1107996"/>
          </a:xfrm>
        </p:spPr>
        <p:txBody>
          <a:bodyPr wrap="square" anchor="ctr">
            <a:spAutoFit/>
          </a:bodyPr>
          <a:lstStyle/>
          <a:p>
            <a:r>
              <a:rPr lang="en-US"/>
              <a:t>Click to edit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p:txBody>
          <a:bodyPr/>
          <a:lstStyle/>
          <a:p>
            <a:r>
              <a:rPr lang="en-US"/>
              <a:t>Click to edit title style</a:t>
            </a:r>
          </a:p>
        </p:txBody>
      </p:sp>
    </p:spTree>
    <p:extLst>
      <p:ext uri="{BB962C8B-B14F-4D97-AF65-F5344CB8AC3E}">
        <p14:creationId xmlns:p14="http://schemas.microsoft.com/office/powerpoint/2010/main" val="3651537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2875002"/>
            <a:ext cx="4127692" cy="1107996"/>
          </a:xfrm>
        </p:spPr>
        <p:txBody>
          <a:bodyPr wrap="square" anchor="ctr">
            <a:spAutoFit/>
          </a:bodyPr>
          <a:lstStyle/>
          <a:p>
            <a:r>
              <a:rPr lang="en-US"/>
              <a:t>Click to edit title style</a:t>
            </a:r>
          </a:p>
        </p:txBody>
      </p:sp>
    </p:spTree>
    <p:extLst>
      <p:ext uri="{BB962C8B-B14F-4D97-AF65-F5344CB8AC3E}">
        <p14:creationId xmlns:p14="http://schemas.microsoft.com/office/powerpoint/2010/main" val="2273527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32252719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2" y="457200"/>
            <a:ext cx="5687568" cy="553998"/>
          </a:xfrm>
        </p:spPr>
        <p:txBody>
          <a:bodyPr/>
          <a:lstStyle/>
          <a:p>
            <a:r>
              <a:rPr lang="en-US"/>
              <a:t>Click to edit title style</a:t>
            </a:r>
          </a:p>
        </p:txBody>
      </p:sp>
      <p:sp>
        <p:nvSpPr>
          <p:cNvPr id="4" name="Rectangle 3">
            <a:extLst>
              <a:ext uri="{FF2B5EF4-FFF2-40B4-BE49-F238E27FC236}">
                <a16:creationId xmlns:a16="http://schemas.microsoft.com/office/drawing/2014/main" id="{66ED9561-2D36-C7A9-8121-647D44F28482}"/>
              </a:ext>
              <a:ext uri="{C183D7F6-B498-43B3-948B-1728B52AA6E4}">
                <adec:decorative xmlns:adec="http://schemas.microsoft.com/office/drawing/2017/decorative" val="1"/>
              </a:ext>
            </a:extLst>
          </p:cNvPr>
          <p:cNvSpPr/>
          <p:nvPr userDrawn="1"/>
        </p:nvSpPr>
        <p:spPr bwMode="auto">
          <a:xfrm>
            <a:off x="6858000" y="0"/>
            <a:ext cx="5333999" cy="685800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6183539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716499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3" y="2873414"/>
            <a:ext cx="4159950" cy="1107996"/>
          </a:xfrm>
        </p:spPr>
        <p:txBody>
          <a:bodyPr anchor="ct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736992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738664"/>
          </a:xfrm>
        </p:spPr>
        <p:txBody>
          <a:bodyPr anchor="t"/>
          <a:lstStyle>
            <a:lvl1pPr>
              <a:defRPr sz="24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598292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Photo full bleed">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458372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200" spc="0">
                <a:solidFill>
                  <a:srgbClr val="FFFFFF"/>
                </a:solidFill>
              </a:defRPr>
            </a:lvl1pPr>
          </a:lstStyle>
          <a:p>
            <a:r>
              <a:rPr lang="en-US"/>
              <a:t>Click to edit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626234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2317634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683784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hasCustomPrompt="1"/>
          </p:nvPr>
        </p:nvSpPr>
        <p:spPr>
          <a:xfrm>
            <a:off x="588263" y="5436128"/>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6021135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hasCustomPrompt="1"/>
          </p:nvPr>
        </p:nvSpPr>
        <p:spPr>
          <a:xfrm>
            <a:off x="588263" y="866287"/>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8290482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prstGeom prst="roundRect">
            <a:avLst>
              <a:gd name="adj" fmla="val 6197"/>
            </a:avLst>
          </a:prstGeo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prstGeom prst="roundRect">
            <a:avLst>
              <a:gd name="adj" fmla="val 7046"/>
            </a:avLst>
          </a:prstGeo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Tree>
    <p:extLst>
      <p:ext uri="{BB962C8B-B14F-4D97-AF65-F5344CB8AC3E}">
        <p14:creationId xmlns:p14="http://schemas.microsoft.com/office/powerpoint/2010/main" val="36734881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prstGeom prst="roundRect">
            <a:avLst>
              <a:gd name="adj" fmla="val 6763"/>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prstGeom prst="roundRect">
            <a:avLst>
              <a:gd name="adj" fmla="val 6763"/>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prstGeom prst="roundRect">
            <a:avLst>
              <a:gd name="adj" fmla="val 7046"/>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Tree>
    <p:extLst>
      <p:ext uri="{BB962C8B-B14F-4D97-AF65-F5344CB8AC3E}">
        <p14:creationId xmlns:p14="http://schemas.microsoft.com/office/powerpoint/2010/main" val="303249008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prstGeom prst="roundRect">
            <a:avLst>
              <a:gd name="adj" fmla="val 9291"/>
            </a:avLst>
          </a:prstGeo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prstGeom prst="roundRect">
            <a:avLst>
              <a:gd name="adj" fmla="val 10068"/>
            </a:avLst>
          </a:prstGeo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prstGeom prst="roundRect">
            <a:avLst>
              <a:gd name="adj" fmla="val 9680"/>
            </a:avLst>
          </a:prstGeo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prstGeom prst="roundRect">
            <a:avLst>
              <a:gd name="adj" fmla="val 9680"/>
            </a:avLst>
          </a:prstGeo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Tree>
    <p:extLst>
      <p:ext uri="{BB962C8B-B14F-4D97-AF65-F5344CB8AC3E}">
        <p14:creationId xmlns:p14="http://schemas.microsoft.com/office/powerpoint/2010/main" val="208638137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14744"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352422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2"/>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799409"/>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79941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022217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79941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13943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292608" y="4800600"/>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2743962"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5195316" y="4799410"/>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7646670"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10098024"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902045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2" y="457200"/>
            <a:ext cx="5687568" cy="553998"/>
          </a:xfrm>
        </p:spPr>
        <p:txBody>
          <a:bodyPr/>
          <a:lstStyle/>
          <a:p>
            <a:r>
              <a:rPr lang="en-US"/>
              <a:t>Click to edit title style</a:t>
            </a:r>
          </a:p>
        </p:txBody>
      </p:sp>
      <p:sp>
        <p:nvSpPr>
          <p:cNvPr id="4" name="Rectangle 3">
            <a:extLst>
              <a:ext uri="{FF2B5EF4-FFF2-40B4-BE49-F238E27FC236}">
                <a16:creationId xmlns:a16="http://schemas.microsoft.com/office/drawing/2014/main" id="{66ED9561-2D36-C7A9-8121-647D44F28482}"/>
              </a:ext>
              <a:ext uri="{C183D7F6-B498-43B3-948B-1728B52AA6E4}">
                <adec:decorative xmlns:adec="http://schemas.microsoft.com/office/drawing/2017/decorative" val="1"/>
              </a:ext>
            </a:extLst>
          </p:cNvPr>
          <p:cNvSpPr/>
          <p:nvPr userDrawn="1"/>
        </p:nvSpPr>
        <p:spPr bwMode="auto">
          <a:xfrm>
            <a:off x="6858000" y="0"/>
            <a:ext cx="5333999" cy="6858000"/>
          </a:xfrm>
          <a:prstGeom prst="rect">
            <a:avLst/>
          </a:prstGeom>
          <a:solidFill>
            <a:srgbClr val="E8E6D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60001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9747"/>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Tree>
    <p:extLst>
      <p:ext uri="{BB962C8B-B14F-4D97-AF65-F5344CB8AC3E}">
        <p14:creationId xmlns:p14="http://schemas.microsoft.com/office/powerpoint/2010/main" val="36662416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0980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235451"/>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Tree>
    <p:extLst>
      <p:ext uri="{BB962C8B-B14F-4D97-AF65-F5344CB8AC3E}">
        <p14:creationId xmlns:p14="http://schemas.microsoft.com/office/powerpoint/2010/main" val="31706895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6"/>
          </a:xfrm>
        </p:spPr>
        <p:txBody>
          <a:bodyPr anchor="t"/>
          <a:lstStyle>
            <a:lvl1pPr>
              <a:defRPr>
                <a:solidFill>
                  <a:schemeClr val="bg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2"/>
            <a:ext cx="7253288" cy="3959226"/>
          </a:xfrm>
        </p:spPr>
        <p:txBody>
          <a:bodyPr anchor="t"/>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12" name="Straight Connector 11">
            <a:extLst>
              <a:ext uri="{FF2B5EF4-FFF2-40B4-BE49-F238E27FC236}">
                <a16:creationId xmlns:a16="http://schemas.microsoft.com/office/drawing/2014/main" id="{3F13CF8D-A88B-F842-53BE-B1B29A530BC0}"/>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76200" cap="rnd">
            <a:gradFill>
              <a:gsLst>
                <a:gs pos="0">
                  <a:schemeClr val="accent1"/>
                </a:gs>
                <a:gs pos="100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0EF4260-D147-183E-C1E1-3A5EE013400A}"/>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noFill/>
          <a:ln w="19050" cap="flat" cmpd="sng" algn="ctr">
            <a:solidFill>
              <a:srgbClr val="FFFFFF">
                <a:alpha val="30000"/>
              </a:srgbClr>
            </a:solidFill>
            <a:prstDash val="solid"/>
            <a:headEnd type="none" w="lg" len="med"/>
            <a:tailEnd type="none" w="lg" len="med"/>
          </a:ln>
          <a:effectLst/>
        </p:spPr>
      </p:cxnSp>
    </p:spTree>
    <p:extLst>
      <p:ext uri="{BB962C8B-B14F-4D97-AF65-F5344CB8AC3E}">
        <p14:creationId xmlns:p14="http://schemas.microsoft.com/office/powerpoint/2010/main" val="17548125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5683250"/>
          </a:xfrm>
        </p:spPr>
        <p:txBody>
          <a:bodyPr anchor="ctr"/>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76200" cap="rnd">
            <a:gradFill>
              <a:gsLst>
                <a:gs pos="0">
                  <a:schemeClr val="accent1"/>
                </a:gs>
                <a:gs pos="100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13231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chemeClr val="tx2"/>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86F6D514-5306-9553-74C6-FDF0B41485FF}"/>
              </a:ext>
            </a:extLst>
          </p:cNvPr>
          <p:cNvSpPr>
            <a:spLocks noGrp="1"/>
          </p:cNvSpPr>
          <p:nvPr>
            <p:ph type="body" sz="quarter" idx="13" hasCustomPrompt="1"/>
          </p:nvPr>
        </p:nvSpPr>
        <p:spPr>
          <a:xfrm>
            <a:off x="0" y="0"/>
            <a:ext cx="3788358" cy="446148"/>
          </a:xfrm>
          <a:gradFill flip="none" rotWithShape="1">
            <a:gsLst>
              <a:gs pos="0">
                <a:schemeClr val="tx1"/>
              </a:gs>
              <a:gs pos="92000">
                <a:schemeClr val="tx1"/>
              </a:gs>
              <a:gs pos="95000">
                <a:schemeClr val="accent1"/>
              </a:gs>
            </a:gsLst>
            <a:lin ang="16200000" scaled="1"/>
            <a:tileRect/>
          </a:gradFill>
        </p:spPr>
        <p:txBody>
          <a:bodyPr vert="horz" wrap="square" lIns="585216" tIns="91440" rIns="0" bIns="45720" rtlCol="0">
            <a:spAutoFit/>
          </a:bodyPr>
          <a:lstStyle>
            <a:lvl1pPr marL="0" indent="0">
              <a:buNone/>
              <a:defRPr kumimoji="0" lang="en-US" sz="1999" b="0" i="0" u="none" strike="noStrike" cap="none" normalizeH="0" dirty="0">
                <a:ln>
                  <a:noFill/>
                </a:ln>
                <a:solidFill>
                  <a:schemeClr val="bg1"/>
                </a:solidFill>
                <a:effectLst/>
                <a:uLnTx/>
                <a:uFillTx/>
                <a:latin typeface="Segoe UI Semibold"/>
              </a:defRPr>
            </a:lvl1pPr>
          </a:lstStyle>
          <a:p>
            <a:pPr marL="228600" lvl="0" indent="-228600"/>
            <a:r>
              <a:rPr lang="en-US"/>
              <a:t>Click to enter title</a:t>
            </a: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5059605-5970-C01F-E8FE-A49CA267A5A4}"/>
              </a:ext>
            </a:extLst>
          </p:cNvPr>
          <p:cNvSpPr>
            <a:spLocks noGrp="1"/>
          </p:cNvSpPr>
          <p:nvPr>
            <p:ph type="body" sz="quarter" idx="11" hasCustomPrompt="1"/>
          </p:nvPr>
        </p:nvSpPr>
        <p:spPr>
          <a:xfrm>
            <a:off x="585787" y="706011"/>
            <a:ext cx="11017250" cy="369332"/>
          </a:xfrm>
        </p:spPr>
        <p:txBody>
          <a:bodyPr/>
          <a:lstStyle>
            <a:lvl1pPr marL="0" indent="0">
              <a:buNone/>
              <a:defRPr sz="2400">
                <a:solidFill>
                  <a:schemeClr val="bg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9616901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eloper code 2">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88263" y="2099310"/>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19013409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veloper code bottom">
    <p:bg>
      <p:bgPr>
        <a:solidFill>
          <a:schemeClr val="tx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chemeClr val="bg1"/>
                </a:solidFill>
              </a:defRPr>
            </a:lvl1pPr>
          </a:lstStyle>
          <a:p>
            <a:r>
              <a:rPr lang="en-US"/>
              <a:t>Click to edit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07777"/>
          </a:xfrm>
        </p:spPr>
        <p:txBody>
          <a:bodyPr wrap="square">
            <a:spAutoFit/>
          </a:bodyPr>
          <a:lstStyle>
            <a:lvl1pPr marL="0" indent="0">
              <a:spcBef>
                <a:spcPts val="600"/>
              </a:spcBef>
              <a:spcAft>
                <a:spcPts val="0"/>
              </a:spcAft>
              <a:buNone/>
              <a:defRPr sz="2000">
                <a:solidFill>
                  <a:schemeClr val="bg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3405452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veloper code top">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a:xfrm>
            <a:off x="588263" y="4224580"/>
            <a:ext cx="11018520" cy="492443"/>
          </a:xfrm>
        </p:spPr>
        <p:txBody>
          <a:bodyPr/>
          <a:lstStyle>
            <a:lvl1pPr>
              <a:defRPr sz="3200">
                <a:solidFill>
                  <a:schemeClr val="bg1"/>
                </a:solidFill>
              </a:defRPr>
            </a:lvl1pPr>
          </a:lstStyle>
          <a:p>
            <a:r>
              <a:rPr lang="en-US"/>
              <a:t>Click to edit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07777"/>
          </a:xfrm>
        </p:spPr>
        <p:txBody>
          <a:bodyPr wrap="square">
            <a:spAutoFit/>
          </a:bodyPr>
          <a:lstStyle>
            <a:lvl1pPr marL="0" indent="0">
              <a:spcBef>
                <a:spcPts val="600"/>
              </a:spcBef>
              <a:spcAft>
                <a:spcPts val="0"/>
              </a:spcAft>
              <a:buNone/>
              <a:defRPr sz="2000">
                <a:solidFill>
                  <a:schemeClr val="bg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4406319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de right ">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bg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07777"/>
          </a:xfrm>
        </p:spPr>
        <p:txBody>
          <a:bodyPr wrap="square">
            <a:spAutoFit/>
          </a:bodyPr>
          <a:lstStyle>
            <a:lvl1pPr marL="0" indent="0">
              <a:lnSpc>
                <a:spcPct val="100000"/>
              </a:lnSpc>
              <a:spcBef>
                <a:spcPts val="600"/>
              </a:spcBef>
              <a:spcAft>
                <a:spcPts val="0"/>
              </a:spcAft>
              <a:buNone/>
              <a:defRPr sz="2000" b="0" i="0" baseline="0">
                <a:solidFill>
                  <a:schemeClr val="bg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07777"/>
          </a:xfrm>
        </p:spPr>
        <p:txBody>
          <a:bodyPr/>
          <a:lstStyle>
            <a:lvl1pPr marL="0" indent="0">
              <a:buNone/>
              <a:tabLst/>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51336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certifica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FF1AEF-84AD-D315-06AB-6E3119DE7AF7}"/>
              </a:ext>
              <a:ext uri="{C183D7F6-B498-43B3-948B-1728B52AA6E4}">
                <adec:decorative xmlns:adec="http://schemas.microsoft.com/office/drawing/2017/decorative" val="1"/>
              </a:ext>
            </a:extLst>
          </p:cNvPr>
          <p:cNvPicPr>
            <a:picLocks noChangeAspect="1"/>
          </p:cNvPicPr>
          <p:nvPr userDrawn="1"/>
        </p:nvPicPr>
        <p:blipFill rotWithShape="1">
          <a:blip r:embed="rId2"/>
          <a:srcRect l="30938" r="30938"/>
          <a:stretch/>
        </p:blipFill>
        <p:spPr>
          <a:xfrm>
            <a:off x="0" y="0"/>
            <a:ext cx="4648200" cy="6858000"/>
          </a:xfrm>
          <a:prstGeom prst="rect">
            <a:avLst/>
          </a:prstGeom>
        </p:spPr>
      </p:pic>
      <p:sp>
        <p:nvSpPr>
          <p:cNvPr id="4" name="Rectangle 3">
            <a:extLst>
              <a:ext uri="{FF2B5EF4-FFF2-40B4-BE49-F238E27FC236}">
                <a16:creationId xmlns:a16="http://schemas.microsoft.com/office/drawing/2014/main" id="{A346BB7D-EEE7-8C6E-C47E-DB17B184A263}"/>
              </a:ext>
              <a:ext uri="{C183D7F6-B498-43B3-948B-1728B52AA6E4}">
                <adec:decorative xmlns:adec="http://schemas.microsoft.com/office/drawing/2017/decorative" val="1"/>
              </a:ext>
            </a:extLst>
          </p:cNvPr>
          <p:cNvSpPr/>
          <p:nvPr userDrawn="1"/>
        </p:nvSpPr>
        <p:spPr bwMode="auto">
          <a:xfrm>
            <a:off x="0" y="0"/>
            <a:ext cx="4648200" cy="6858000"/>
          </a:xfrm>
          <a:prstGeom prst="rect">
            <a:avLst/>
          </a:prstGeom>
          <a:solidFill>
            <a:srgbClr val="E8E6DF">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Azure 1">
            <a:extLst>
              <a:ext uri="{FF2B5EF4-FFF2-40B4-BE49-F238E27FC236}">
                <a16:creationId xmlns:a16="http://schemas.microsoft.com/office/drawing/2014/main" id="{C03FA14A-2593-B20E-8FE8-EDB569A850F0}"/>
              </a:ext>
            </a:extLst>
          </p:cNvPr>
          <p:cNvSpPr/>
          <p:nvPr userDrawn="1"/>
        </p:nvSpPr>
        <p:spPr>
          <a:xfrm>
            <a:off x="4648201" y="1019251"/>
            <a:ext cx="7543800" cy="276927"/>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45706" defTabSz="932192" fontAlgn="base" hangingPunct="1">
              <a:lnSpc>
                <a:spcPct val="100000"/>
              </a:lnSpc>
              <a:spcBef>
                <a:spcPts val="500"/>
              </a:spcBef>
              <a:spcAft>
                <a:spcPts val="500"/>
              </a:spcAft>
              <a:buClr>
                <a:srgbClr val="0078D4"/>
              </a:buClr>
              <a:defRPr/>
            </a:pPr>
            <a:endParaRPr lang="en-US" sz="1200" b="1" kern="1200" spc="0">
              <a:solidFill>
                <a:prstClr val="white"/>
              </a:solidFill>
              <a:latin typeface="Segoe UI" panose="020B0502040204020203" pitchFamily="34"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1AA49013-D0FA-366C-D6F9-78EF2866A8AC}"/>
              </a:ext>
              <a:ext uri="{C183D7F6-B498-43B3-948B-1728B52AA6E4}">
                <adec:decorative xmlns:adec="http://schemas.microsoft.com/office/drawing/2017/decorative" val="1"/>
              </a:ext>
            </a:extLst>
          </p:cNvPr>
          <p:cNvCxnSpPr>
            <a:cxnSpLocks/>
          </p:cNvCxnSpPr>
          <p:nvPr userDrawn="1"/>
        </p:nvCxnSpPr>
        <p:spPr>
          <a:xfrm>
            <a:off x="584200" y="1010883"/>
            <a:ext cx="116078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Text Placeholder 4">
            <a:extLst>
              <a:ext uri="{FF2B5EF4-FFF2-40B4-BE49-F238E27FC236}">
                <a16:creationId xmlns:a16="http://schemas.microsoft.com/office/drawing/2014/main" id="{C5961E3B-BFCB-2202-970E-F926F203E66E}"/>
              </a:ext>
            </a:extLst>
          </p:cNvPr>
          <p:cNvSpPr>
            <a:spLocks noGrp="1"/>
          </p:cNvSpPr>
          <p:nvPr>
            <p:ph type="body" sz="quarter" idx="10" hasCustomPrompt="1"/>
          </p:nvPr>
        </p:nvSpPr>
        <p:spPr>
          <a:xfrm>
            <a:off x="584200" y="1082375"/>
            <a:ext cx="3481388" cy="215444"/>
          </a:xfrm>
        </p:spPr>
        <p:txBody>
          <a:bodyPr/>
          <a:lstStyle>
            <a:lvl1pPr marL="0" indent="0" algn="l" defTabSz="932462" rtl="0" eaLnBrk="1" latinLnBrk="0" hangingPunct="1">
              <a:lnSpc>
                <a:spcPct val="100000"/>
              </a:lnSpc>
              <a:spcBef>
                <a:spcPct val="0"/>
              </a:spcBef>
              <a:spcAft>
                <a:spcPts val="200"/>
              </a:spcAft>
              <a:buNone/>
              <a:defRPr lang="en-US" sz="1400" b="1" kern="1200" cap="none" spc="0" baseline="0" dirty="0" smtClean="0">
                <a:ln w="3175">
                  <a:noFill/>
                </a:ln>
                <a:solidFill>
                  <a:schemeClr val="tx1"/>
                </a:solidFill>
                <a:effectLst/>
                <a:latin typeface="+mj-lt"/>
                <a:ea typeface="+mn-ea"/>
                <a:cs typeface="Segoe UI" panose="020B0502040204020203" pitchFamily="34" charset="0"/>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8" name="Text Placeholder 4">
            <a:extLst>
              <a:ext uri="{FF2B5EF4-FFF2-40B4-BE49-F238E27FC236}">
                <a16:creationId xmlns:a16="http://schemas.microsoft.com/office/drawing/2014/main" id="{59427B2B-7B27-B508-C80F-382EF10E43D0}"/>
              </a:ext>
            </a:extLst>
          </p:cNvPr>
          <p:cNvSpPr>
            <a:spLocks noGrp="1"/>
          </p:cNvSpPr>
          <p:nvPr>
            <p:ph type="body" sz="quarter" idx="16" hasCustomPrompt="1"/>
          </p:nvPr>
        </p:nvSpPr>
        <p:spPr>
          <a:xfrm>
            <a:off x="584200" y="1330541"/>
            <a:ext cx="3481388" cy="169277"/>
          </a:xfrm>
        </p:spPr>
        <p:txBody>
          <a:bodyPr anchor="t" anchorCtr="0"/>
          <a:lstStyle>
            <a:lvl1pPr marL="0" indent="0" algn="l" defTabSz="932462" rtl="0" eaLnBrk="1" fontAlgn="base" latinLnBrk="0" hangingPunct="1">
              <a:lnSpc>
                <a:spcPct val="100000"/>
              </a:lnSpc>
              <a:spcBef>
                <a:spcPct val="0"/>
              </a:spcBef>
              <a:spcAft>
                <a:spcPts val="500"/>
              </a:spcAft>
              <a:buClr>
                <a:srgbClr val="0078D4"/>
              </a:buClr>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9" name="Text Placeholder 4">
            <a:extLst>
              <a:ext uri="{FF2B5EF4-FFF2-40B4-BE49-F238E27FC236}">
                <a16:creationId xmlns:a16="http://schemas.microsoft.com/office/drawing/2014/main" id="{77721DBA-AF34-09B6-1DEA-49D54A3002F7}"/>
              </a:ext>
            </a:extLst>
          </p:cNvPr>
          <p:cNvSpPr>
            <a:spLocks noGrp="1"/>
          </p:cNvSpPr>
          <p:nvPr>
            <p:ph type="body" sz="quarter" idx="11" hasCustomPrompt="1"/>
          </p:nvPr>
        </p:nvSpPr>
        <p:spPr>
          <a:xfrm>
            <a:off x="4747469" y="1065381"/>
            <a:ext cx="3481388" cy="184666"/>
          </a:xfrm>
        </p:spPr>
        <p:txBody>
          <a:bodyPr/>
          <a:lstStyle>
            <a:lvl1pPr marL="45706" indent="0" algn="l" defTabSz="932192" rtl="0" eaLnBrk="1" fontAlgn="base" latinLnBrk="0" hangingPunct="1">
              <a:lnSpc>
                <a:spcPct val="100000"/>
              </a:lnSpc>
              <a:spcBef>
                <a:spcPts val="500"/>
              </a:spcBef>
              <a:spcAft>
                <a:spcPts val="500"/>
              </a:spcAft>
              <a:buClr>
                <a:srgbClr val="0078D4"/>
              </a:buClr>
              <a:buNone/>
              <a:defRPr lang="en-US" sz="1200" b="1" kern="1200" spc="0" dirty="0" smtClean="0">
                <a:solidFill>
                  <a:prstClr val="white"/>
                </a:solidFill>
                <a:latin typeface="+mj-lt"/>
                <a:ea typeface="+mn-ea"/>
                <a:cs typeface="Segoe UI" panose="020B0502040204020203" pitchFamily="34" charset="0"/>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10" name="Text Placeholder 4">
            <a:extLst>
              <a:ext uri="{FF2B5EF4-FFF2-40B4-BE49-F238E27FC236}">
                <a16:creationId xmlns:a16="http://schemas.microsoft.com/office/drawing/2014/main" id="{40C73C5B-6FA8-5214-9CE6-A0D8FD46C869}"/>
              </a:ext>
            </a:extLst>
          </p:cNvPr>
          <p:cNvSpPr>
            <a:spLocks noGrp="1"/>
          </p:cNvSpPr>
          <p:nvPr>
            <p:ph type="body" sz="quarter" idx="12" hasCustomPrompt="1"/>
          </p:nvPr>
        </p:nvSpPr>
        <p:spPr>
          <a:xfrm>
            <a:off x="4747469" y="1330541"/>
            <a:ext cx="3481388" cy="153888"/>
          </a:xfrm>
        </p:spPr>
        <p:txBody>
          <a:bodyPr/>
          <a:lstStyle>
            <a:lvl1pPr marL="114300" indent="-114300" algn="l" defTabSz="932742" rtl="0" eaLnBrk="1" fontAlgn="base" latinLnBrk="0" hangingPunct="1">
              <a:lnSpc>
                <a:spcPct val="100000"/>
              </a:lnSpc>
              <a:spcBef>
                <a:spcPts val="500"/>
              </a:spcBef>
              <a:spcAft>
                <a:spcPts val="500"/>
              </a:spcAft>
              <a:buClr>
                <a:schemeClr val="tx1"/>
              </a:buClr>
              <a:buFont typeface="Arial" panose="020B0604020202020204" pitchFamily="34" charset="0"/>
              <a:buChar char="•"/>
              <a:defRPr lang="en-US" sz="1000" kern="1200" dirty="0" smtClean="0">
                <a:solidFill>
                  <a:schemeClr val="tx1"/>
                </a:solidFill>
                <a:latin typeface="+mj-lt"/>
                <a:ea typeface="+mn-ea"/>
                <a:cs typeface="+mn-cs"/>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1" y="457200"/>
            <a:ext cx="3481388"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22771579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ode left">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bg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07777"/>
          </a:xfrm>
        </p:spPr>
        <p:txBody>
          <a:bodyPr wrap="square">
            <a:spAutoFit/>
          </a:bodyPr>
          <a:lstStyle>
            <a:lvl1pPr marL="0" indent="0">
              <a:lnSpc>
                <a:spcPct val="100000"/>
              </a:lnSpc>
              <a:spcBef>
                <a:spcPts val="600"/>
              </a:spcBef>
              <a:spcAft>
                <a:spcPts val="0"/>
              </a:spcAft>
              <a:buNone/>
              <a:defRPr sz="2000" b="0" i="0" baseline="0">
                <a:solidFill>
                  <a:schemeClr val="bg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47565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de left, image right">
    <p:bg>
      <p:bgPr>
        <a:solidFill>
          <a:schemeClr val="tx2"/>
        </a:solidFill>
        <a:effectLst/>
      </p:bgPr>
    </p:bg>
    <p:spTree>
      <p:nvGrpSpPr>
        <p:cNvPr id="1" name=""/>
        <p:cNvGrpSpPr/>
        <p:nvPr/>
      </p:nvGrpSpPr>
      <p:grpSpPr>
        <a:xfrm>
          <a:off x="0" y="0"/>
          <a:ext cx="0" cy="0"/>
          <a:chOff x="0" y="0"/>
          <a:chExt cx="0" cy="0"/>
        </a:xfrm>
      </p:grpSpPr>
      <p:sp>
        <p:nvSpPr>
          <p:cNvPr id="9" name="Picture Placeholder 7" descr="This photo is a 'placeholder' only. Drag or drop your photo here, or click and tap the center to insert a photo.">
            <a:extLst>
              <a:ext uri="{FF2B5EF4-FFF2-40B4-BE49-F238E27FC236}">
                <a16:creationId xmlns:a16="http://schemas.microsoft.com/office/drawing/2014/main" id="{8456ECE7-2FD2-0E8A-D0BD-61173814D9B7}"/>
              </a:ext>
            </a:extLst>
          </p:cNvPr>
          <p:cNvSpPr>
            <a:spLocks noGrp="1"/>
          </p:cNvSpPr>
          <p:nvPr>
            <p:ph type="pic" sz="quarter" idx="10" hasCustomPrompt="1"/>
          </p:nvPr>
        </p:nvSpPr>
        <p:spPr bwMode="ltGray">
          <a:xfrm>
            <a:off x="8490856" y="707231"/>
            <a:ext cx="3116945" cy="5561808"/>
          </a:xfrm>
          <a:prstGeom prst="roundRect">
            <a:avLst>
              <a:gd name="adj" fmla="val 4445"/>
            </a:avLst>
          </a:prstGeom>
          <a:blipFill>
            <a:blip r:embed="rId2"/>
            <a:stretch>
              <a:fillRect l="-107368" r="-109854"/>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chemeClr val="bg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307514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50E3BEF-9C11-6ACD-9636-FFF58F7A8E6A}"/>
              </a:ext>
            </a:extLst>
          </p:cNvPr>
          <p:cNvPicPr>
            <a:picLocks noChangeAspect="1"/>
          </p:cNvPicPr>
          <p:nvPr userDrawn="1"/>
        </p:nvPicPr>
        <p:blipFill>
          <a:blip r:embed="rId2"/>
          <a:srcRect/>
          <a:stretch/>
        </p:blipFill>
        <p:spPr>
          <a:xfrm>
            <a:off x="0" y="0"/>
            <a:ext cx="12191998" cy="6857999"/>
          </a:xfrm>
          <a:prstGeom prst="rect">
            <a:avLst/>
          </a:prstGeom>
        </p:spPr>
      </p:pic>
      <p:sp>
        <p:nvSpPr>
          <p:cNvPr id="4" name="Text Placeholder 4">
            <a:extLst>
              <a:ext uri="{FF2B5EF4-FFF2-40B4-BE49-F238E27FC236}">
                <a16:creationId xmlns:a16="http://schemas.microsoft.com/office/drawing/2014/main" id="{8291E2F4-0981-20A8-7175-41E505D2BB50}"/>
              </a:ext>
            </a:extLst>
          </p:cNvPr>
          <p:cNvSpPr>
            <a:spLocks noGrp="1"/>
          </p:cNvSpPr>
          <p:nvPr>
            <p:ph type="body" sz="quarter" idx="12" hasCustomPrompt="1"/>
          </p:nvPr>
        </p:nvSpPr>
        <p:spPr>
          <a:xfrm>
            <a:off x="2482292"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j-lt"/>
              </a:defRPr>
            </a:lvl1pPr>
          </a:lstStyle>
          <a:p>
            <a:pPr lvl="0"/>
            <a:r>
              <a:rPr lang="en-US"/>
              <a:t>Name attribute</a:t>
            </a:r>
          </a:p>
        </p:txBody>
      </p:sp>
      <p:sp>
        <p:nvSpPr>
          <p:cNvPr id="6" name="Text Placeholder 4">
            <a:extLst>
              <a:ext uri="{FF2B5EF4-FFF2-40B4-BE49-F238E27FC236}">
                <a16:creationId xmlns:a16="http://schemas.microsoft.com/office/drawing/2014/main" id="{3E92B394-65BF-E32A-35AA-0B819ED2B801}"/>
              </a:ext>
            </a:extLst>
          </p:cNvPr>
          <p:cNvSpPr>
            <a:spLocks noGrp="1"/>
          </p:cNvSpPr>
          <p:nvPr>
            <p:ph type="body" sz="quarter" idx="13" hasCustomPrompt="1"/>
          </p:nvPr>
        </p:nvSpPr>
        <p:spPr>
          <a:xfrm>
            <a:off x="2482292"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tx1"/>
                </a:solidFill>
                <a:latin typeface="+mn-lt"/>
              </a:defRPr>
            </a:lvl1pPr>
          </a:lstStyle>
          <a:p>
            <a:pPr lvl="0"/>
            <a:r>
              <a:rPr lang="en-US"/>
              <a:t>Job title or another attribute</a:t>
            </a:r>
          </a:p>
        </p:txBody>
      </p:sp>
      <p:sp>
        <p:nvSpPr>
          <p:cNvPr id="7" name="Title 2">
            <a:extLst>
              <a:ext uri="{FF2B5EF4-FFF2-40B4-BE49-F238E27FC236}">
                <a16:creationId xmlns:a16="http://schemas.microsoft.com/office/drawing/2014/main" id="{65A9FB9B-56E3-56F9-7445-B30B09F61CAB}"/>
              </a:ext>
            </a:extLst>
          </p:cNvPr>
          <p:cNvSpPr>
            <a:spLocks noGrp="1"/>
          </p:cNvSpPr>
          <p:nvPr>
            <p:ph type="title"/>
          </p:nvPr>
        </p:nvSpPr>
        <p:spPr>
          <a:xfrm>
            <a:off x="2482292" y="1033462"/>
            <a:ext cx="7256463" cy="3055937"/>
          </a:xfrm>
        </p:spPr>
        <p:txBody>
          <a:bodyPr anchor="b" anchorCtr="0">
            <a:normAutofit/>
          </a:bodyPr>
          <a:lstStyle>
            <a:lvl1pPr>
              <a:lnSpc>
                <a:spcPct val="90000"/>
              </a:lnSpc>
              <a:defRPr sz="3200">
                <a:solidFill>
                  <a:schemeClr val="tx1"/>
                </a:solidFill>
                <a:latin typeface="+mj-lt"/>
              </a:defRPr>
            </a:lvl1pPr>
          </a:lstStyle>
          <a:p>
            <a:r>
              <a:rPr lang="en-US"/>
              <a:t>Click to edit Master title style</a:t>
            </a:r>
          </a:p>
        </p:txBody>
      </p:sp>
      <p:pic>
        <p:nvPicPr>
          <p:cNvPr id="10" name="Picture 9">
            <a:extLst>
              <a:ext uri="{FF2B5EF4-FFF2-40B4-BE49-F238E27FC236}">
                <a16:creationId xmlns:a16="http://schemas.microsoft.com/office/drawing/2014/main" id="{C91B3D94-467E-931C-1097-D8CB26ACC093}"/>
              </a:ext>
            </a:extLst>
          </p:cNvPr>
          <p:cNvPicPr>
            <a:picLocks noChangeAspect="1"/>
          </p:cNvPicPr>
          <p:nvPr userDrawn="1"/>
        </p:nvPicPr>
        <p:blipFill>
          <a:blip r:embed="rId3"/>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29895106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_Quote slid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5892581-3D36-17DF-900F-08DC702E74B4}"/>
              </a:ext>
            </a:extLst>
          </p:cNvPr>
          <p:cNvPicPr>
            <a:picLocks noChangeAspect="1"/>
          </p:cNvPicPr>
          <p:nvPr userDrawn="1"/>
        </p:nvPicPr>
        <p:blipFill>
          <a:blip r:embed="rId2"/>
          <a:srcRect/>
          <a:stretch/>
        </p:blipFill>
        <p:spPr>
          <a:xfrm>
            <a:off x="0" y="0"/>
            <a:ext cx="12191998" cy="6857999"/>
          </a:xfrm>
          <a:prstGeom prst="rect">
            <a:avLst/>
          </a:prstGeom>
        </p:spPr>
      </p:pic>
      <p:sp>
        <p:nvSpPr>
          <p:cNvPr id="4" name="Text Placeholder 4">
            <a:extLst>
              <a:ext uri="{FF2B5EF4-FFF2-40B4-BE49-F238E27FC236}">
                <a16:creationId xmlns:a16="http://schemas.microsoft.com/office/drawing/2014/main" id="{8291E2F4-0981-20A8-7175-41E505D2BB50}"/>
              </a:ext>
            </a:extLst>
          </p:cNvPr>
          <p:cNvSpPr>
            <a:spLocks noGrp="1"/>
          </p:cNvSpPr>
          <p:nvPr>
            <p:ph type="body" sz="quarter" idx="12" hasCustomPrompt="1"/>
          </p:nvPr>
        </p:nvSpPr>
        <p:spPr>
          <a:xfrm>
            <a:off x="2482292"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j-lt"/>
              </a:defRPr>
            </a:lvl1pPr>
          </a:lstStyle>
          <a:p>
            <a:pPr lvl="0"/>
            <a:r>
              <a:rPr lang="en-US"/>
              <a:t>Name attribute</a:t>
            </a:r>
          </a:p>
        </p:txBody>
      </p:sp>
      <p:sp>
        <p:nvSpPr>
          <p:cNvPr id="6" name="Text Placeholder 4">
            <a:extLst>
              <a:ext uri="{FF2B5EF4-FFF2-40B4-BE49-F238E27FC236}">
                <a16:creationId xmlns:a16="http://schemas.microsoft.com/office/drawing/2014/main" id="{3E92B394-65BF-E32A-35AA-0B819ED2B801}"/>
              </a:ext>
            </a:extLst>
          </p:cNvPr>
          <p:cNvSpPr>
            <a:spLocks noGrp="1"/>
          </p:cNvSpPr>
          <p:nvPr>
            <p:ph type="body" sz="quarter" idx="13" hasCustomPrompt="1"/>
          </p:nvPr>
        </p:nvSpPr>
        <p:spPr>
          <a:xfrm>
            <a:off x="2482292"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tx1"/>
                </a:solidFill>
                <a:latin typeface="+mn-lt"/>
              </a:defRPr>
            </a:lvl1pPr>
          </a:lstStyle>
          <a:p>
            <a:pPr lvl="0"/>
            <a:r>
              <a:rPr lang="en-US"/>
              <a:t>Job title or another attribute</a:t>
            </a:r>
          </a:p>
        </p:txBody>
      </p:sp>
      <p:sp>
        <p:nvSpPr>
          <p:cNvPr id="7" name="Title 2">
            <a:extLst>
              <a:ext uri="{FF2B5EF4-FFF2-40B4-BE49-F238E27FC236}">
                <a16:creationId xmlns:a16="http://schemas.microsoft.com/office/drawing/2014/main" id="{65A9FB9B-56E3-56F9-7445-B30B09F61CAB}"/>
              </a:ext>
            </a:extLst>
          </p:cNvPr>
          <p:cNvSpPr>
            <a:spLocks noGrp="1"/>
          </p:cNvSpPr>
          <p:nvPr>
            <p:ph type="title"/>
          </p:nvPr>
        </p:nvSpPr>
        <p:spPr>
          <a:xfrm>
            <a:off x="2482292" y="1033462"/>
            <a:ext cx="7256463" cy="3055937"/>
          </a:xfrm>
        </p:spPr>
        <p:txBody>
          <a:bodyPr anchor="b" anchorCtr="0">
            <a:normAutofit/>
          </a:bodyPr>
          <a:lstStyle>
            <a:lvl1pPr>
              <a:lnSpc>
                <a:spcPct val="90000"/>
              </a:lnSpc>
              <a:defRPr sz="3200">
                <a:solidFill>
                  <a:schemeClr val="tx1"/>
                </a:solidFill>
                <a:latin typeface="+mj-lt"/>
              </a:defRPr>
            </a:lvl1pPr>
          </a:lstStyle>
          <a:p>
            <a:r>
              <a:rPr lang="en-US"/>
              <a:t>Click to edit Master title style</a:t>
            </a:r>
          </a:p>
        </p:txBody>
      </p:sp>
      <p:pic>
        <p:nvPicPr>
          <p:cNvPr id="9" name="Picture 8">
            <a:extLst>
              <a:ext uri="{FF2B5EF4-FFF2-40B4-BE49-F238E27FC236}">
                <a16:creationId xmlns:a16="http://schemas.microsoft.com/office/drawing/2014/main" id="{3A18181E-1D73-07E1-1A15-DDECD5D0AEE0}"/>
              </a:ext>
            </a:extLst>
          </p:cNvPr>
          <p:cNvPicPr>
            <a:picLocks noChangeAspect="1"/>
          </p:cNvPicPr>
          <p:nvPr userDrawn="1"/>
        </p:nvPicPr>
        <p:blipFill>
          <a:blip r:embed="rId3"/>
          <a:srcRect/>
          <a:stretch/>
        </p:blipFill>
        <p:spPr>
          <a:xfrm>
            <a:off x="584200" y="1647031"/>
            <a:ext cx="1180698" cy="1828798"/>
          </a:xfrm>
          <a:prstGeom prst="rect">
            <a:avLst/>
          </a:prstGeom>
        </p:spPr>
      </p:pic>
    </p:spTree>
    <p:extLst>
      <p:ext uri="{BB962C8B-B14F-4D97-AF65-F5344CB8AC3E}">
        <p14:creationId xmlns:p14="http://schemas.microsoft.com/office/powerpoint/2010/main" val="3552582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Quote slid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C8DF28F-8B2E-B36A-FB58-D3888883D2B2}"/>
              </a:ext>
            </a:extLst>
          </p:cNvPr>
          <p:cNvPicPr>
            <a:picLocks noChangeAspect="1"/>
          </p:cNvPicPr>
          <p:nvPr userDrawn="1"/>
        </p:nvPicPr>
        <p:blipFill>
          <a:blip r:embed="rId2"/>
          <a:srcRect/>
          <a:stretch/>
        </p:blipFill>
        <p:spPr>
          <a:xfrm>
            <a:off x="0" y="0"/>
            <a:ext cx="12191998" cy="6857999"/>
          </a:xfrm>
          <a:prstGeom prst="rect">
            <a:avLst/>
          </a:prstGeom>
        </p:spPr>
      </p:pic>
      <p:sp>
        <p:nvSpPr>
          <p:cNvPr id="4" name="Text Placeholder 4">
            <a:extLst>
              <a:ext uri="{FF2B5EF4-FFF2-40B4-BE49-F238E27FC236}">
                <a16:creationId xmlns:a16="http://schemas.microsoft.com/office/drawing/2014/main" id="{8291E2F4-0981-20A8-7175-41E505D2BB50}"/>
              </a:ext>
            </a:extLst>
          </p:cNvPr>
          <p:cNvSpPr>
            <a:spLocks noGrp="1"/>
          </p:cNvSpPr>
          <p:nvPr>
            <p:ph type="body" sz="quarter" idx="12" hasCustomPrompt="1"/>
          </p:nvPr>
        </p:nvSpPr>
        <p:spPr>
          <a:xfrm>
            <a:off x="1163637"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j-lt"/>
              </a:defRPr>
            </a:lvl1pPr>
          </a:lstStyle>
          <a:p>
            <a:pPr lvl="0"/>
            <a:r>
              <a:rPr lang="en-US"/>
              <a:t>Name attribute</a:t>
            </a:r>
          </a:p>
        </p:txBody>
      </p:sp>
      <p:sp>
        <p:nvSpPr>
          <p:cNvPr id="6" name="Text Placeholder 4">
            <a:extLst>
              <a:ext uri="{FF2B5EF4-FFF2-40B4-BE49-F238E27FC236}">
                <a16:creationId xmlns:a16="http://schemas.microsoft.com/office/drawing/2014/main" id="{3E92B394-65BF-E32A-35AA-0B819ED2B801}"/>
              </a:ext>
            </a:extLst>
          </p:cNvPr>
          <p:cNvSpPr>
            <a:spLocks noGrp="1"/>
          </p:cNvSpPr>
          <p:nvPr>
            <p:ph type="body" sz="quarter" idx="13" hasCustomPrompt="1"/>
          </p:nvPr>
        </p:nvSpPr>
        <p:spPr>
          <a:xfrm>
            <a:off x="1163637"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tx1"/>
                </a:solidFill>
                <a:latin typeface="+mn-lt"/>
              </a:defRPr>
            </a:lvl1pPr>
          </a:lstStyle>
          <a:p>
            <a:pPr lvl="0"/>
            <a:r>
              <a:rPr lang="en-US"/>
              <a:t>Job title or another attribute</a:t>
            </a:r>
          </a:p>
        </p:txBody>
      </p:sp>
      <p:sp>
        <p:nvSpPr>
          <p:cNvPr id="7" name="Title 2">
            <a:extLst>
              <a:ext uri="{FF2B5EF4-FFF2-40B4-BE49-F238E27FC236}">
                <a16:creationId xmlns:a16="http://schemas.microsoft.com/office/drawing/2014/main" id="{65A9FB9B-56E3-56F9-7445-B30B09F61CAB}"/>
              </a:ext>
            </a:extLst>
          </p:cNvPr>
          <p:cNvSpPr>
            <a:spLocks noGrp="1"/>
          </p:cNvSpPr>
          <p:nvPr>
            <p:ph type="title"/>
          </p:nvPr>
        </p:nvSpPr>
        <p:spPr>
          <a:xfrm>
            <a:off x="1163637" y="850900"/>
            <a:ext cx="7256463" cy="3238500"/>
          </a:xfrm>
        </p:spPr>
        <p:txBody>
          <a:bodyPr anchor="b" anchorCtr="0">
            <a:normAutofit/>
          </a:bodyPr>
          <a:lstStyle>
            <a:lvl1pPr>
              <a:lnSpc>
                <a:spcPct val="90000"/>
              </a:lnSpc>
              <a:defRPr sz="3200">
                <a:solidFill>
                  <a:schemeClr val="tx1"/>
                </a:solidFill>
                <a:latin typeface="+mj-lt"/>
              </a:defRPr>
            </a:lvl1pPr>
          </a:lstStyle>
          <a:p>
            <a:r>
              <a:rPr lang="en-US"/>
              <a:t>Click to edit Master title style</a:t>
            </a:r>
          </a:p>
        </p:txBody>
      </p:sp>
    </p:spTree>
    <p:extLst>
      <p:ext uri="{BB962C8B-B14F-4D97-AF65-F5344CB8AC3E}">
        <p14:creationId xmlns:p14="http://schemas.microsoft.com/office/powerpoint/2010/main" val="36738332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2">
    <p:bg bwMode="gray">
      <p:bgPr>
        <a:solidFill>
          <a:srgbClr val="0D202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F8D2B3-1FD9-25EF-9BDD-E4E4EC1A487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5" y="3091208"/>
            <a:ext cx="4773168" cy="443198"/>
          </a:xfrm>
          <a:noFill/>
        </p:spPr>
        <p:txBody>
          <a:bodyPr vert="horz" wrap="square" lIns="0" tIns="0" rIns="0" bIns="0" rtlCol="0" anchor="b" anchorCtr="0">
            <a:spAutoFit/>
          </a:bodyPr>
          <a:lstStyle>
            <a:lvl1pPr>
              <a:defRPr lang="en-US" sz="3200" dirty="0">
                <a:solidFill>
                  <a:srgbClr val="FFA38B"/>
                </a:solidFill>
              </a:defRPr>
            </a:lvl1pPr>
          </a:lstStyle>
          <a:p>
            <a:pPr lvl="0">
              <a:lnSpc>
                <a:spcPct val="90000"/>
              </a:lnSpc>
            </a:pPr>
            <a:r>
              <a:rPr lang="en-US"/>
              <a:t>Section title</a:t>
            </a:r>
          </a:p>
        </p:txBody>
      </p:sp>
    </p:spTree>
    <p:extLst>
      <p:ext uri="{BB962C8B-B14F-4D97-AF65-F5344CB8AC3E}">
        <p14:creationId xmlns:p14="http://schemas.microsoft.com/office/powerpoint/2010/main" val="1122315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mo slide 2">
    <p:bg bwMode="gray">
      <p:bgPr>
        <a:solidFill>
          <a:srgbClr val="0D202E"/>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9A85EBD-4AAA-34D7-ACD8-14BA8C8B751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3088623"/>
            <a:ext cx="4772847" cy="443198"/>
          </a:xfrm>
          <a:noFill/>
        </p:spPr>
        <p:txBody>
          <a:bodyPr vert="horz" wrap="square" lIns="0" tIns="0" rIns="0" bIns="0" rtlCol="0" anchor="b" anchorCtr="0">
            <a:spAutoFit/>
          </a:bodyPr>
          <a:lstStyle>
            <a:lvl1pPr>
              <a:defRPr lang="en-US" sz="3200" dirty="0">
                <a:solidFill>
                  <a:srgbClr val="FFA38B"/>
                </a:solidFill>
              </a:defRPr>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5836373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Section Title">
    <p:bg bwMode="blackGray">
      <p:bgPr>
        <a:solidFill>
          <a:srgbClr val="091F2C"/>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00D83B-BB2C-A781-AD76-2C220BD9587C}"/>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8" cy="6857999"/>
          </a:xfrm>
          <a:prstGeom prst="rect">
            <a:avLst/>
          </a:prstGeom>
        </p:spPr>
      </p:pic>
      <p:sp>
        <p:nvSpPr>
          <p:cNvPr id="2" name="Title 1"/>
          <p:cNvSpPr>
            <a:spLocks noGrp="1"/>
          </p:cNvSpPr>
          <p:nvPr>
            <p:ph type="title" hasCustomPrompt="1"/>
          </p:nvPr>
        </p:nvSpPr>
        <p:spPr>
          <a:xfrm>
            <a:off x="585216" y="3091208"/>
            <a:ext cx="8542742" cy="443198"/>
          </a:xfrm>
          <a:noFill/>
        </p:spPr>
        <p:txBody>
          <a:bodyPr vert="horz" wrap="square" lIns="0" tIns="0" rIns="0" bIns="0" rtlCol="0" anchor="b" anchorCtr="0">
            <a:spAutoFit/>
          </a:bodyPr>
          <a:lstStyle>
            <a:lvl1pPr>
              <a:defRPr lang="en-US" sz="3200" dirty="0">
                <a:solidFill>
                  <a:srgbClr val="FFA38B"/>
                </a:solidFill>
              </a:defRPr>
            </a:lvl1pPr>
          </a:lstStyle>
          <a:p>
            <a:pPr lvl="0">
              <a:lnSpc>
                <a:spcPct val="90000"/>
              </a:lnSpc>
            </a:pPr>
            <a:r>
              <a:rPr lang="en-US"/>
              <a:t>Section title</a:t>
            </a:r>
          </a:p>
        </p:txBody>
      </p:sp>
    </p:spTree>
    <p:extLst>
      <p:ext uri="{BB962C8B-B14F-4D97-AF65-F5344CB8AC3E}">
        <p14:creationId xmlns:p14="http://schemas.microsoft.com/office/powerpoint/2010/main" val="4222617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Demo slide">
    <p:bg bwMode="gray">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8CDB27E-FBCF-9361-F198-1A5C6698C10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8" cy="6857999"/>
          </a:xfrm>
          <a:prstGeom prst="rect">
            <a:avLst/>
          </a:prstGeom>
        </p:spPr>
      </p:pic>
      <p:sp>
        <p:nvSpPr>
          <p:cNvPr id="2" name="Title 1"/>
          <p:cNvSpPr>
            <a:spLocks noGrp="1"/>
          </p:cNvSpPr>
          <p:nvPr>
            <p:ph type="title" hasCustomPrompt="1"/>
          </p:nvPr>
        </p:nvSpPr>
        <p:spPr>
          <a:xfrm>
            <a:off x="585216" y="3088623"/>
            <a:ext cx="9144000" cy="443198"/>
          </a:xfrm>
          <a:noFill/>
        </p:spPr>
        <p:txBody>
          <a:bodyPr vert="horz" wrap="square" lIns="0" tIns="0" rIns="0" bIns="0" rtlCol="0" anchor="b" anchorCtr="0">
            <a:spAutoFit/>
          </a:bodyPr>
          <a:lstStyle>
            <a:lvl1pPr>
              <a:defRPr lang="en-US" sz="3200" dirty="0">
                <a:solidFill>
                  <a:srgbClr val="FFA38B"/>
                </a:solidFill>
              </a:defRPr>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8283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p:bg bwMode="blackGray">
      <p:bgPr>
        <a:solidFill>
          <a:srgbClr val="091F2C"/>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F9965C-4110-B21B-1BE6-A67DE1EB5727}"/>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91208"/>
            <a:ext cx="8542742" cy="443198"/>
          </a:xfrm>
          <a:noFill/>
        </p:spPr>
        <p:txBody>
          <a:bodyPr vert="horz" wrap="square" lIns="0" tIns="0" rIns="0" bIns="0" rtlCol="0" anchor="b" anchorCtr="0">
            <a:spAutoFit/>
          </a:bodyPr>
          <a:lstStyle>
            <a:lvl1pPr>
              <a:defRPr lang="en-US" sz="3200" dirty="0">
                <a:solidFill>
                  <a:srgbClr val="FFA38B"/>
                </a:solidFill>
              </a:defRPr>
            </a:lvl1pPr>
          </a:lstStyle>
          <a:p>
            <a:pPr lvl="0">
              <a:lnSpc>
                <a:spcPct val="90000"/>
              </a:lnSpc>
            </a:pPr>
            <a:r>
              <a:rPr lang="en-US"/>
              <a:t>Section title</a:t>
            </a:r>
          </a:p>
        </p:txBody>
      </p:sp>
    </p:spTree>
    <p:extLst>
      <p:ext uri="{BB962C8B-B14F-4D97-AF65-F5344CB8AC3E}">
        <p14:creationId xmlns:p14="http://schemas.microsoft.com/office/powerpoint/2010/main" val="27898183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mo slide">
    <p:bg bwMode="gray">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1BDB98-80C1-8124-CD13-81731D85D940}"/>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88623"/>
            <a:ext cx="9144000" cy="443198"/>
          </a:xfrm>
          <a:noFill/>
        </p:spPr>
        <p:txBody>
          <a:bodyPr vert="horz" wrap="square" lIns="0" tIns="0" rIns="0" bIns="0" rtlCol="0" anchor="b" anchorCtr="0">
            <a:spAutoFit/>
          </a:bodyPr>
          <a:lstStyle>
            <a:lvl1pPr>
              <a:defRPr lang="en-US" sz="3200" dirty="0">
                <a:solidFill>
                  <a:srgbClr val="FFA38B"/>
                </a:solidFill>
              </a:defRPr>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10023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91208"/>
            <a:ext cx="9144000" cy="443198"/>
          </a:xfrm>
          <a:noFill/>
        </p:spPr>
        <p:txBody>
          <a:bodyPr vert="horz" wrap="square" lIns="0" tIns="0" rIns="0" bIns="0" rtlCol="0" anchor="b" anchorCtr="0">
            <a:spAutoFit/>
          </a:bodyPr>
          <a:lstStyle>
            <a:lvl1pPr>
              <a:defRPr lang="en-US" sz="3200" dirty="0">
                <a:solidFill>
                  <a:srgbClr val="FFA38B"/>
                </a:solidFill>
              </a:defRPr>
            </a:lvl1pPr>
          </a:lstStyle>
          <a:p>
            <a:pPr lvl="0">
              <a:lnSpc>
                <a:spcPct val="90000"/>
              </a:lnSpc>
            </a:pPr>
            <a:r>
              <a:rPr lang="en-US"/>
              <a:t>Section title</a:t>
            </a:r>
          </a:p>
        </p:txBody>
      </p:sp>
    </p:spTree>
    <p:extLst>
      <p:ext uri="{BB962C8B-B14F-4D97-AF65-F5344CB8AC3E}">
        <p14:creationId xmlns:p14="http://schemas.microsoft.com/office/powerpoint/2010/main" val="29337257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mo slide 3">
    <p:bg bwMode="gray">
      <p:bgPr>
        <a:solidFill>
          <a:srgbClr val="0D202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88623"/>
            <a:ext cx="4772847" cy="443198"/>
          </a:xfrm>
          <a:noFill/>
        </p:spPr>
        <p:txBody>
          <a:bodyPr vert="horz" wrap="square" lIns="0" tIns="0" rIns="0" bIns="0" rtlCol="0" anchor="b" anchorCtr="0">
            <a:spAutoFit/>
          </a:bodyPr>
          <a:lstStyle>
            <a:lvl1pPr>
              <a:defRPr lang="en-US" sz="3200" dirty="0">
                <a:solidFill>
                  <a:srgbClr val="FFA38B"/>
                </a:solidFill>
              </a:defRPr>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3988813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96287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2676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losing logo slide 1">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4616B2A1-AD0D-CD4E-C44A-AF6F29CA778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itle 1">
            <a:extLst>
              <a:ext uri="{FF2B5EF4-FFF2-40B4-BE49-F238E27FC236}">
                <a16:creationId xmlns:a16="http://schemas.microsoft.com/office/drawing/2014/main" id="{14F521B4-3CAA-7560-AC5D-3DB06ED17116}"/>
              </a:ext>
            </a:extLst>
          </p:cNvPr>
          <p:cNvSpPr>
            <a:spLocks noGrp="1"/>
          </p:cNvSpPr>
          <p:nvPr>
            <p:ph type="title"/>
          </p:nvPr>
        </p:nvSpPr>
        <p:spPr>
          <a:xfrm>
            <a:off x="4255768" y="1778282"/>
            <a:ext cx="5507737" cy="307777"/>
          </a:xfrm>
        </p:spPr>
        <p:txBody>
          <a:bodyPr/>
          <a:lstStyle>
            <a:lvl1pPr marL="0" algn="l" defTabSz="457200" rtl="0" eaLnBrk="1" latinLnBrk="0" hangingPunct="1">
              <a:lnSpc>
                <a:spcPct val="100000"/>
              </a:lnSpc>
              <a:spcBef>
                <a:spcPct val="0"/>
              </a:spcBef>
              <a:buNone/>
              <a:defRPr lang="en-US" sz="2000" b="0" kern="1200" cap="none" spc="-50" baseline="0" dirty="0">
                <a:ln w="3175">
                  <a:noFill/>
                </a:ln>
                <a:solidFill>
                  <a:schemeClr val="tx1"/>
                </a:solidFill>
                <a:effectLst/>
                <a:latin typeface="+mn-lt"/>
                <a:ea typeface="+mn-ea"/>
                <a:cs typeface="Segoe UI" panose="020B0502040204020203" pitchFamily="34" charset="0"/>
              </a:defRPr>
            </a:lvl1pPr>
          </a:lstStyle>
          <a:p>
            <a:r>
              <a:rPr lang="en-US"/>
              <a:t>Click to edit Master title style</a:t>
            </a:r>
          </a:p>
        </p:txBody>
      </p:sp>
      <p:sp>
        <p:nvSpPr>
          <p:cNvPr id="9" name="Text Placeholder 4">
            <a:extLst>
              <a:ext uri="{FF2B5EF4-FFF2-40B4-BE49-F238E27FC236}">
                <a16:creationId xmlns:a16="http://schemas.microsoft.com/office/drawing/2014/main" id="{13ACEECC-0882-AA68-1D4E-6E1313B1E3CD}"/>
              </a:ext>
            </a:extLst>
          </p:cNvPr>
          <p:cNvSpPr>
            <a:spLocks noGrp="1"/>
          </p:cNvSpPr>
          <p:nvPr>
            <p:ph type="body" sz="quarter" idx="12" hasCustomPrompt="1"/>
          </p:nvPr>
        </p:nvSpPr>
        <p:spPr>
          <a:xfrm>
            <a:off x="585217" y="1572227"/>
            <a:ext cx="3364992"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rgbClr val="FFA38B"/>
                </a:solidFill>
                <a:effectLst/>
                <a:latin typeface="+mj-lt"/>
                <a:ea typeface="+mn-ea"/>
                <a:cs typeface="Segoe UI" panose="020B0502040204020203" pitchFamily="34" charset="0"/>
              </a:defRPr>
            </a:lvl1pPr>
          </a:lstStyle>
          <a:p>
            <a:pPr lvl="0"/>
            <a:r>
              <a:rPr lang="en-US"/>
              <a:t>Thank you.</a:t>
            </a:r>
          </a:p>
        </p:txBody>
      </p:sp>
    </p:spTree>
    <p:extLst>
      <p:ext uri="{BB962C8B-B14F-4D97-AF65-F5344CB8AC3E}">
        <p14:creationId xmlns:p14="http://schemas.microsoft.com/office/powerpoint/2010/main" val="2785193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
        <p:nvSpPr>
          <p:cNvPr id="6" name="Title 1">
            <a:extLst>
              <a:ext uri="{FF2B5EF4-FFF2-40B4-BE49-F238E27FC236}">
                <a16:creationId xmlns:a16="http://schemas.microsoft.com/office/drawing/2014/main" id="{D9B88687-6C36-E9C7-048E-C2F48A76AF18}"/>
              </a:ext>
            </a:extLst>
          </p:cNvPr>
          <p:cNvSpPr>
            <a:spLocks noGrp="1"/>
          </p:cNvSpPr>
          <p:nvPr>
            <p:ph type="title"/>
          </p:nvPr>
        </p:nvSpPr>
        <p:spPr>
          <a:xfrm>
            <a:off x="588263" y="1770768"/>
            <a:ext cx="5504688" cy="307777"/>
          </a:xfrm>
        </p:spPr>
        <p:txBody>
          <a:bodyPr/>
          <a:lstStyle>
            <a:lvl1pPr marL="0" algn="l" defTabSz="457200" rtl="0" eaLnBrk="1" latinLnBrk="0" hangingPunct="1">
              <a:lnSpc>
                <a:spcPct val="100000"/>
              </a:lnSpc>
              <a:spcBef>
                <a:spcPct val="0"/>
              </a:spcBef>
              <a:buNone/>
              <a:defRPr lang="en-US" sz="2000" b="0" kern="1200" cap="none" spc="-50" baseline="0" dirty="0">
                <a:ln w="3175">
                  <a:noFill/>
                </a:ln>
                <a:solidFill>
                  <a:schemeClr val="tx1"/>
                </a:solidFill>
                <a:effectLst/>
                <a:latin typeface="+mn-lt"/>
                <a:ea typeface="+mn-ea"/>
                <a:cs typeface="Segoe UI" panose="020B0502040204020203" pitchFamily="34" charset="0"/>
              </a:defRPr>
            </a:lvl1pPr>
          </a:lstStyle>
          <a:p>
            <a:r>
              <a:rPr lang="en-US"/>
              <a:t>Click to edit Master title style</a:t>
            </a:r>
          </a:p>
        </p:txBody>
      </p:sp>
      <p:pic>
        <p:nvPicPr>
          <p:cNvPr id="5" name="MS logo white - EMF" descr="Microsoft logo white text version">
            <a:extLst>
              <a:ext uri="{FF2B5EF4-FFF2-40B4-BE49-F238E27FC236}">
                <a16:creationId xmlns:a16="http://schemas.microsoft.com/office/drawing/2014/main" id="{4616B2A1-AD0D-CD4E-C44A-AF6F29CA778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Text Placeholder 4">
            <a:extLst>
              <a:ext uri="{FF2B5EF4-FFF2-40B4-BE49-F238E27FC236}">
                <a16:creationId xmlns:a16="http://schemas.microsoft.com/office/drawing/2014/main" id="{63AF4B00-EEF6-5C3C-3560-61C89FD9726B}"/>
              </a:ext>
            </a:extLst>
          </p:cNvPr>
          <p:cNvSpPr>
            <a:spLocks noGrp="1"/>
          </p:cNvSpPr>
          <p:nvPr>
            <p:ph type="body" sz="quarter" idx="12" hasCustomPrompt="1"/>
          </p:nvPr>
        </p:nvSpPr>
        <p:spPr>
          <a:xfrm>
            <a:off x="6842573" y="4612614"/>
            <a:ext cx="4772847" cy="553998"/>
          </a:xfrm>
          <a:noFill/>
        </p:spPr>
        <p:txBody>
          <a:bodyPr wrap="square" lIns="0" tIns="0" rIns="0" bIns="0">
            <a:spAutoFit/>
          </a:bodyPr>
          <a:lstStyle>
            <a:lvl1pPr marL="0" indent="0" algn="r"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5"/>
                </a:solidFill>
                <a:effectLst/>
                <a:latin typeface="+mj-lt"/>
                <a:ea typeface="+mn-ea"/>
                <a:cs typeface="Segoe UI" panose="020B0502040204020203" pitchFamily="34" charset="0"/>
              </a:defRPr>
            </a:lvl1pPr>
          </a:lstStyle>
          <a:p>
            <a:pPr lvl="0"/>
            <a:r>
              <a:rPr lang="en-US"/>
              <a:t>Thank you.</a:t>
            </a:r>
          </a:p>
        </p:txBody>
      </p:sp>
    </p:spTree>
    <p:extLst>
      <p:ext uri="{BB962C8B-B14F-4D97-AF65-F5344CB8AC3E}">
        <p14:creationId xmlns:p14="http://schemas.microsoft.com/office/powerpoint/2010/main" val="14955868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
        <p:nvSpPr>
          <p:cNvPr id="6" name="Title 1">
            <a:extLst>
              <a:ext uri="{FF2B5EF4-FFF2-40B4-BE49-F238E27FC236}">
                <a16:creationId xmlns:a16="http://schemas.microsoft.com/office/drawing/2014/main" id="{D9B88687-6C36-E9C7-048E-C2F48A76AF18}"/>
              </a:ext>
            </a:extLst>
          </p:cNvPr>
          <p:cNvSpPr>
            <a:spLocks noGrp="1"/>
          </p:cNvSpPr>
          <p:nvPr>
            <p:ph type="title"/>
          </p:nvPr>
        </p:nvSpPr>
        <p:spPr>
          <a:xfrm>
            <a:off x="588263" y="1845277"/>
            <a:ext cx="11018520" cy="553998"/>
          </a:xfrm>
        </p:spPr>
        <p:txBody>
          <a:bodyPr/>
          <a:lstStyle>
            <a:lvl1pPr marL="0" algn="l" defTabSz="457200" rtl="0" eaLnBrk="1" latinLnBrk="0" hangingPunct="1">
              <a:lnSpc>
                <a:spcPct val="100000"/>
              </a:lnSpc>
              <a:spcBef>
                <a:spcPct val="0"/>
              </a:spcBef>
              <a:buNone/>
              <a:defRPr lang="en-US" sz="3600" b="1" kern="1200" cap="none" spc="-50" baseline="0" dirty="0">
                <a:ln w="3175">
                  <a:noFill/>
                </a:ln>
                <a:gradFill>
                  <a:gsLst>
                    <a:gs pos="0">
                      <a:srgbClr val="FF5C39"/>
                    </a:gs>
                    <a:gs pos="100000">
                      <a:srgbClr val="C73ECC"/>
                    </a:gs>
                  </a:gsLst>
                  <a:lin ang="3900000" scaled="0"/>
                </a:gradFill>
                <a:effectLst/>
                <a:latin typeface="Segoe UI" panose="020B0502040204020203" pitchFamily="34" charset="0"/>
                <a:ea typeface="+mn-ea"/>
                <a:cs typeface="Segoe UI" panose="020B0502040204020203" pitchFamily="34" charset="0"/>
              </a:defRPr>
            </a:lvl1pPr>
          </a:lstStyle>
          <a:p>
            <a:r>
              <a:rPr lang="en-US"/>
              <a:t>Click to edit Master title style</a:t>
            </a:r>
          </a:p>
        </p:txBody>
      </p:sp>
      <p:pic>
        <p:nvPicPr>
          <p:cNvPr id="5" name="MS logo white - EMF" descr="Microsoft logo white text version">
            <a:extLst>
              <a:ext uri="{FF2B5EF4-FFF2-40B4-BE49-F238E27FC236}">
                <a16:creationId xmlns:a16="http://schemas.microsoft.com/office/drawing/2014/main" id="{4616B2A1-AD0D-CD4E-C44A-AF6F29CA778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53018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losing logo slide 4">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9FC9D28E-6D26-B7A6-9FB7-9E6B2C0ABAC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Microsoft Learn&#10;Spark possibility">
            <a:extLst>
              <a:ext uri="{FF2B5EF4-FFF2-40B4-BE49-F238E27FC236}">
                <a16:creationId xmlns:a16="http://schemas.microsoft.com/office/drawing/2014/main" id="{256746FD-E22C-A303-76D4-38E7706E3700}"/>
              </a:ext>
            </a:extLst>
          </p:cNvPr>
          <p:cNvPicPr>
            <a:picLocks noGrp="1" noRot="1" noMove="1" noResize="1" noEditPoints="1" noAdjustHandles="1" noChangeArrowheads="1" noChangeShapeType="1" noCrop="1"/>
          </p:cNvPicPr>
          <p:nvPr userDrawn="1"/>
        </p:nvPicPr>
        <p:blipFill>
          <a:blip r:embed="rId3"/>
          <a:srcRect/>
          <a:stretch/>
        </p:blipFill>
        <p:spPr>
          <a:xfrm>
            <a:off x="223228" y="2573202"/>
            <a:ext cx="5344642" cy="1681958"/>
          </a:xfrm>
          <a:prstGeom prst="rect">
            <a:avLst/>
          </a:prstGeom>
        </p:spPr>
      </p:pic>
    </p:spTree>
    <p:extLst>
      <p:ext uri="{BB962C8B-B14F-4D97-AF65-F5344CB8AC3E}">
        <p14:creationId xmlns:p14="http://schemas.microsoft.com/office/powerpoint/2010/main" val="14598674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286506"/>
          </a:xfrm>
        </p:spPr>
        <p:txBody>
          <a:bodyPr>
            <a:spAutoFit/>
          </a:bodyPr>
          <a:lstStyle>
            <a:lvl1pPr>
              <a:defRPr sz="2000">
                <a:solidFill>
                  <a:schemeClr val="tx1"/>
                </a:solidFill>
                <a:latin typeface="+mn-lt"/>
              </a:defRPr>
            </a:lvl1pPr>
            <a:lvl2pPr>
              <a:defRPr sz="1600">
                <a:solidFill>
                  <a:schemeClr val="tx1"/>
                </a:solidFill>
                <a:latin typeface="+mn-lt"/>
              </a:defRPr>
            </a:lvl2pPr>
            <a:lvl3pPr>
              <a:defRPr sz="1400">
                <a:solidFill>
                  <a:schemeClr val="tx1"/>
                </a:solidFill>
                <a:latin typeface="+mn-lt"/>
              </a:defRPr>
            </a:lvl3pPr>
            <a:lvl4pPr>
              <a:defRPr sz="1200">
                <a:solidFill>
                  <a:schemeClr val="tx1"/>
                </a:solidFill>
                <a:latin typeface="+mn-lt"/>
              </a:defRPr>
            </a:lvl4pPr>
            <a:lvl5pPr>
              <a:defRPr sz="11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098113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3" y="2873414"/>
            <a:ext cx="4159950" cy="1107996"/>
          </a:xfrm>
        </p:spPr>
        <p:txBody>
          <a:bodyPr anchor="ct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256985812"/>
      </p:ext>
    </p:extLst>
  </p:cSld>
  <p:clrMapOvr>
    <a:masterClrMapping/>
  </p:clrMapOvr>
  <p:hf sldNum="0" hdr="0" ftr="0" dt="0"/>
</p:sldLayout>
</file>

<file path=ppt/slideLayouts/slideLayout1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509934824"/>
      </p:ext>
    </p:extLst>
  </p:cSld>
  <p:clrMapOvr>
    <a:masterClrMapping/>
  </p:clrMapOvr>
  <p:hf sldNum="0" hdr="0" ftr="0" dt="0"/>
</p:sldLayout>
</file>

<file path=ppt/slideLayouts/slideLayout1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744618512"/>
      </p:ext>
    </p:extLst>
  </p:cSld>
  <p:clrMapOvr>
    <a:masterClrMapping/>
  </p:clrMapOvr>
  <p:hf sldNum="0" hdr="0" ftr="0" dt="0"/>
</p:sldLayout>
</file>

<file path=ppt/slideLayouts/slideLayout1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872968778"/>
      </p:ext>
    </p:extLst>
  </p:cSld>
  <p:clrMapOvr>
    <a:masterClrMapping/>
  </p:clrMapOvr>
  <p:hf sldNum="0"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5/14/2024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10203171"/>
      </p:ext>
    </p:extLst>
  </p:cSld>
  <p:clrMapOvr>
    <a:masterClrMapping/>
  </p:clrMapOvr>
  <p:hf sldNum="0"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568264795"/>
      </p:ext>
    </p:extLst>
  </p:cSld>
  <p:clrMapOvr>
    <a:masterClrMapping/>
  </p:clrMapOvr>
  <p:transition>
    <p:fade/>
  </p:transition>
  <p:extLst>
    <p:ext uri="{DCECCB84-F9BA-43D5-87BE-67443E8EF086}">
      <p15:sldGuideLst xmlns:p15="http://schemas.microsoft.com/office/powerpoint/2012/main"/>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5/14/2024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099759139"/>
      </p:ext>
    </p:extLst>
  </p:cSld>
  <p:clrMapOvr>
    <a:masterClrMapping/>
  </p:clrMapOvr>
  <p:transition>
    <p:fade/>
  </p:transition>
  <p:extLst>
    <p:ext uri="{DCECCB84-F9BA-43D5-87BE-67443E8EF086}">
      <p15:sldGuideLst xmlns:p15="http://schemas.microsoft.com/office/powerpoint/2012/main"/>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944274472"/>
      </p:ext>
    </p:extLst>
  </p:cSld>
  <p:clrMapOvr>
    <a:masterClrMapping/>
  </p:clrMapOvr>
  <p:hf sldNum="0"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595086735"/>
      </p:ext>
    </p:extLst>
  </p:cSld>
  <p:clrMapOvr>
    <a:masterClrMapping/>
  </p:clrMapOvr>
  <p:hf sldNum="0"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156808618"/>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738664"/>
          </a:xfrm>
        </p:spPr>
        <p:txBody>
          <a:bodyPr anchor="t"/>
          <a:lstStyle>
            <a:lvl1pPr>
              <a:defRPr sz="24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113775408"/>
      </p:ext>
    </p:extLst>
  </p:cSld>
  <p:clrMapOvr>
    <a:masterClrMapping/>
  </p:clrMapOvr>
  <p:hf sldNum="0"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01638354"/>
      </p:ext>
    </p:extLst>
  </p:cSld>
  <p:clrMapOvr>
    <a:masterClrMapping/>
  </p:clrMapOvr>
  <p:hf sldNum="0"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971963355"/>
      </p:ext>
    </p:extLst>
  </p:cSld>
  <p:clrMapOvr>
    <a:masterClrMapping/>
  </p:clrMapOvr>
  <p:hf sldNum="0"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046151611"/>
      </p:ext>
    </p:extLst>
  </p:cSld>
  <p:clrMapOvr>
    <a:masterClrMapping/>
  </p:clrMapOvr>
  <p:hf sldNum="0"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809615023"/>
      </p:ext>
    </p:extLst>
  </p:cSld>
  <p:clrMapOvr>
    <a:masterClrMapping/>
  </p:clrMapOvr>
  <p:hf sldNum="0" hdr="0" ftr="0" dt="0"/>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4049909"/>
      </p:ext>
    </p:extLst>
  </p:cSld>
  <p:clrMapOvr>
    <a:masterClrMapping/>
  </p:clrMapOvr>
  <p:hf sldNum="0" hdr="0" ftr="0" dt="0"/>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778965369"/>
      </p:ext>
    </p:extLst>
  </p:cSld>
  <p:clrMapOvr>
    <a:masterClrMapping/>
  </p:clrMapOvr>
  <p:hf sldNum="0" hdr="0" ftr="0" dt="0"/>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6"/>
          </a:xfrm>
        </p:spPr>
        <p:txBody>
          <a:bodyPr anchor="t"/>
          <a:lstStyle>
            <a:lvl1pPr>
              <a:defRPr>
                <a:solidFill>
                  <a:schemeClr val="bg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2"/>
            <a:ext cx="7253288" cy="3959226"/>
          </a:xfrm>
        </p:spPr>
        <p:txBody>
          <a:bodyPr anchor="t"/>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12" name="Straight Connector 11">
            <a:extLst>
              <a:ext uri="{FF2B5EF4-FFF2-40B4-BE49-F238E27FC236}">
                <a16:creationId xmlns:a16="http://schemas.microsoft.com/office/drawing/2014/main" id="{3F13CF8D-A88B-F842-53BE-B1B29A530BC0}"/>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76200" cap="rnd">
            <a:gradFill>
              <a:gsLst>
                <a:gs pos="0">
                  <a:schemeClr val="accent1"/>
                </a:gs>
                <a:gs pos="100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0EF4260-D147-183E-C1E1-3A5EE013400A}"/>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noFill/>
          <a:ln w="19050" cap="flat" cmpd="sng" algn="ctr">
            <a:solidFill>
              <a:srgbClr val="FFFFFF">
                <a:alpha val="30000"/>
              </a:srgbClr>
            </a:solidFill>
            <a:prstDash val="solid"/>
            <a:headEnd type="none" w="lg" len="med"/>
            <a:tailEnd type="none" w="lg" len="med"/>
          </a:ln>
          <a:effectLst/>
        </p:spPr>
      </p:cxnSp>
    </p:spTree>
    <p:extLst>
      <p:ext uri="{BB962C8B-B14F-4D97-AF65-F5344CB8AC3E}">
        <p14:creationId xmlns:p14="http://schemas.microsoft.com/office/powerpoint/2010/main" val="19473798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3734944"/>
      </p:ext>
    </p:extLst>
  </p:cSld>
  <p:clrMapOvr>
    <a:masterClrMapping/>
  </p:clrMapOvr>
  <p:hf sldNum="0"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5/14/2024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2011083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6C68DE-B737-469C-0510-1CE6FB0FCD9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1EC8C913-1EFA-B638-B147-6CB3BB759D99}"/>
              </a:ext>
            </a:extLst>
          </p:cNvPr>
          <p:cNvPicPr>
            <a:picLocks noChangeAspect="1"/>
          </p:cNvPicPr>
          <p:nvPr userDrawn="1"/>
        </p:nvPicPr>
        <p:blipFill>
          <a:blip r:embed="rId3"/>
          <a:stretch>
            <a:fillRect/>
          </a:stretch>
        </p:blipFill>
        <p:spPr>
          <a:xfrm>
            <a:off x="584200" y="637088"/>
            <a:ext cx="1600873" cy="1900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940443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full bleed">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5B38B341-90DD-2499-7BDF-A0DCC171EAD9}"/>
              </a:ext>
            </a:extLst>
          </p:cNvPr>
          <p:cNvSpPr>
            <a:spLocks noGrp="1"/>
          </p:cNvSpPr>
          <p:nvPr>
            <p:ph type="title"/>
          </p:nvPr>
        </p:nvSpPr>
        <p:spPr>
          <a:xfrm>
            <a:off x="588263" y="-1016000"/>
            <a:ext cx="11018520" cy="492443"/>
          </a:xfrm>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5/14/2024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91887312"/>
      </p:ext>
    </p:extLst>
  </p:cSld>
  <p:clrMapOvr>
    <a:masterClrMapping/>
  </p:clrMapOvr>
  <p:hf sldNum="0" hdr="0" ftr="0" dt="0"/>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5/14/2024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51754377"/>
      </p:ext>
    </p:extLst>
  </p:cSld>
  <p:clrMapOvr>
    <a:masterClrMapping/>
  </p:clrMapOvr>
  <p:hf sldNum="0" hdr="0" ftr="0" dt="0"/>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5/14/2024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84955516"/>
      </p:ext>
    </p:extLst>
  </p:cSld>
  <p:clrMapOvr>
    <a:masterClrMapping/>
  </p:clrMapOvr>
  <p:hf sldNum="0" hdr="0" ftr="0" dt="0"/>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03337133"/>
      </p:ext>
    </p:extLst>
  </p:cSld>
  <p:clrMapOvr>
    <a:masterClrMapping/>
  </p:clrMapOvr>
  <p:transition>
    <p:fade/>
  </p:transition>
  <p:extLst>
    <p:ext uri="{DCECCB84-F9BA-43D5-87BE-67443E8EF086}">
      <p15:sldGuideLst xmlns:p15="http://schemas.microsoft.com/office/powerpoint/2012/main"/>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smtClean="0"/>
              <a:t>5/14/2024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03174120"/>
      </p:ext>
    </p:extLst>
  </p:cSld>
  <p:clrMapOvr>
    <a:masterClrMapping/>
  </p:clrMapOvr>
  <p:hf sldNum="0" hdr="0" ftr="0" dt="0"/>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57358753"/>
      </p:ext>
    </p:extLst>
  </p:cSld>
  <p:clrMapOvr>
    <a:masterClrMapping/>
  </p:clrMapOvr>
  <p:hf sldNum="0" hdr="0" ftr="0" dt="0"/>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86196492"/>
      </p:ext>
    </p:extLst>
  </p:cSld>
  <p:clrMapOvr>
    <a:masterClrMapping/>
  </p:clrMapOvr>
  <p:hf sldNum="0" hdr="0" ftr="0" dt="0"/>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09901923"/>
      </p:ext>
    </p:extLst>
  </p:cSld>
  <p:clrMapOvr>
    <a:masterClrMapping/>
  </p:clrMapOvr>
  <p:hf sldNum="0" hdr="0" ftr="0" dt="0"/>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74775377"/>
      </p:ext>
    </p:extLst>
  </p:cSld>
  <p:clrMapOvr>
    <a:masterClrMapping/>
  </p:clrMapOvr>
  <p:hf sldNum="0" hdr="0" ftr="0" dt="0"/>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01141179"/>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200" spc="0">
                <a:solidFill>
                  <a:srgbClr val="FFFFFF"/>
                </a:solidFill>
              </a:defRPr>
            </a:lvl1pPr>
          </a:lstStyle>
          <a:p>
            <a:r>
              <a:rPr lang="en-US"/>
              <a:t>Click to edit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873145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54807593"/>
      </p:ext>
    </p:extLst>
  </p:cSld>
  <p:clrMapOvr>
    <a:masterClrMapping/>
  </p:clrMapOvr>
  <p:hf sldNum="0" hdr="0" ftr="0" dt="0"/>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5/14/2024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81610279"/>
      </p:ext>
    </p:extLst>
  </p:cSld>
  <p:clrMapOvr>
    <a:masterClrMapping/>
  </p:clrMapOvr>
  <p:hf sldNum="0" hdr="0" ftr="0" dt="0"/>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5/14/2024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29939965"/>
      </p:ext>
    </p:extLst>
  </p:cSld>
  <p:clrMapOvr>
    <a:masterClrMapping/>
  </p:clrMapOvr>
  <p:hf sldNum="0" hdr="0" ftr="0" dt="0"/>
</p:sldLayout>
</file>

<file path=ppt/slideLayouts/slideLayout2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5/14/2024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81158521"/>
      </p:ext>
    </p:extLst>
  </p:cSld>
  <p:clrMapOvr>
    <a:masterClrMapping/>
  </p:clrMapOvr>
  <p:hf sldNum="0" hdr="0" ftr="0" dt="0"/>
</p:sldLayout>
</file>

<file path=ppt/slideLayouts/slideLayout2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5/14/2024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83211258"/>
      </p:ext>
    </p:extLst>
  </p:cSld>
  <p:clrMapOvr>
    <a:masterClrMapping/>
  </p:clrMapOvr>
  <p:hf sldNum="0" hdr="0" ftr="0" dt="0"/>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Title Slide 2">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72D17C-E72D-567B-7D5F-7499A0BE83FE}"/>
              </a:ext>
            </a:extLst>
          </p:cNvPr>
          <p:cNvPicPr>
            <a:picLocks noChangeAspect="1"/>
          </p:cNvPicPr>
          <p:nvPr userDrawn="1"/>
        </p:nvPicPr>
        <p:blipFill>
          <a:blip r:embed="rId2"/>
          <a:srcRect/>
          <a:stretch/>
        </p:blipFill>
        <p:spPr>
          <a:xfrm>
            <a:off x="584200" y="637088"/>
            <a:ext cx="1600872" cy="190008"/>
          </a:xfrm>
          <a:prstGeom prst="rect">
            <a:avLst/>
          </a:prstGeom>
        </p:spPr>
      </p:pic>
      <p:pic>
        <p:nvPicPr>
          <p:cNvPr id="9" name="Picture 8">
            <a:extLst>
              <a:ext uri="{FF2B5EF4-FFF2-40B4-BE49-F238E27FC236}">
                <a16:creationId xmlns:a16="http://schemas.microsoft.com/office/drawing/2014/main" id="{457A1F4A-FAF4-1765-D210-CBCDF0E3D8AA}"/>
              </a:ext>
              <a:ext uri="{C183D7F6-B498-43B3-948B-1728B52AA6E4}">
                <adec:decorative xmlns:adec="http://schemas.microsoft.com/office/drawing/2017/decorative" val="1"/>
              </a:ext>
            </a:extLst>
          </p:cNvPr>
          <p:cNvPicPr>
            <a:picLocks noChangeAspect="1"/>
          </p:cNvPicPr>
          <p:nvPr userDrawn="1"/>
        </p:nvPicPr>
        <p:blipFill rotWithShape="1">
          <a:blip r:embed="rId3"/>
          <a:srcRect l="45208" r="2604"/>
          <a:stretch/>
        </p:blipFill>
        <p:spPr>
          <a:xfrm flipH="1">
            <a:off x="5829300" y="0"/>
            <a:ext cx="63627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42296660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Section Title">
    <p:bg bwMode="blackGray">
      <p:bgPr>
        <a:solidFill>
          <a:schemeClr val="bg2"/>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with low confidence">
            <a:extLst>
              <a:ext uri="{FF2B5EF4-FFF2-40B4-BE49-F238E27FC236}">
                <a16:creationId xmlns:a16="http://schemas.microsoft.com/office/drawing/2014/main" id="{7117F3DA-842B-874B-9F1B-6E7A7B3AC5B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3091208"/>
            <a:ext cx="8542742" cy="443198"/>
          </a:xfrm>
          <a:noFill/>
        </p:spPr>
        <p:txBody>
          <a:bodyPr vert="horz" wrap="square" lIns="0" tIns="0" rIns="0" bIns="0" rtlCol="0" anchor="b" anchorCtr="0">
            <a:spAutoFit/>
          </a:bodyPr>
          <a:lstStyle>
            <a:lvl1pPr>
              <a:defRPr lang="en-US" dirty="0">
                <a:solidFill>
                  <a:srgbClr val="D261D5"/>
                </a:solidFill>
              </a:defRPr>
            </a:lvl1pPr>
          </a:lstStyle>
          <a:p>
            <a:pPr lvl="0">
              <a:lnSpc>
                <a:spcPct val="90000"/>
              </a:lnSpc>
            </a:pPr>
            <a:r>
              <a:rPr lang="en-US"/>
              <a:t>Section title</a:t>
            </a:r>
          </a:p>
        </p:txBody>
      </p:sp>
    </p:spTree>
    <p:extLst>
      <p:ext uri="{BB962C8B-B14F-4D97-AF65-F5344CB8AC3E}">
        <p14:creationId xmlns:p14="http://schemas.microsoft.com/office/powerpoint/2010/main" val="3571112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5683250"/>
          </a:xfrm>
        </p:spPr>
        <p:txBody>
          <a:bodyPr anchor="ctr"/>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34348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Demo slide">
    <p:bg bwMode="gray">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BDB0BD-B6D3-EA5D-2936-105210ACCDC3}"/>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022600" y="1700212"/>
            <a:ext cx="9169400" cy="5157788"/>
          </a:xfrm>
          <a:prstGeom prst="rect">
            <a:avLst/>
          </a:prstGeom>
        </p:spPr>
      </p:pic>
      <p:sp>
        <p:nvSpPr>
          <p:cNvPr id="2" name="Title 1"/>
          <p:cNvSpPr>
            <a:spLocks noGrp="1"/>
          </p:cNvSpPr>
          <p:nvPr>
            <p:ph type="title" hasCustomPrompt="1"/>
          </p:nvPr>
        </p:nvSpPr>
        <p:spPr>
          <a:xfrm>
            <a:off x="585216" y="3088623"/>
            <a:ext cx="9144000" cy="443198"/>
          </a:xfrm>
          <a:noFill/>
        </p:spPr>
        <p:txBody>
          <a:bodyPr vert="horz" wrap="square" lIns="0" tIns="0" rIns="0" bIns="0" rtlCol="0" anchor="b" anchorCtr="0">
            <a:spAutoFit/>
          </a:bodyPr>
          <a:lstStyle>
            <a:lvl1pPr>
              <a:defRPr lang="en-US" dirty="0">
                <a:solidFill>
                  <a:srgbClr val="D261D5"/>
                </a:solidFill>
              </a:defRPr>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81374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Quote Slide">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2F5E69-E800-43B2-B76C-719EF77B620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6E4B00C3-76E3-A5FC-F695-8132CE978F0A}"/>
              </a:ext>
            </a:extLst>
          </p:cNvPr>
          <p:cNvSpPr>
            <a:spLocks noGrp="1"/>
          </p:cNvSpPr>
          <p:nvPr>
            <p:ph type="title" hasCustomPrompt="1"/>
          </p:nvPr>
        </p:nvSpPr>
        <p:spPr>
          <a:xfrm>
            <a:off x="588263" y="3058081"/>
            <a:ext cx="6147515" cy="738664"/>
          </a:xfrm>
        </p:spPr>
        <p:txBody>
          <a:bodyPr anchor="ctr"/>
          <a:lstStyle>
            <a:lvl1pPr marL="0" indent="0">
              <a:defRPr kumimoji="0" lang="en-US" sz="2400" b="0" i="0" u="none" strike="noStrike" kern="1200" cap="none" spc="-50" normalizeH="0" baseline="0" dirty="0">
                <a:ln w="3175">
                  <a:noFill/>
                </a:ln>
                <a:solidFill>
                  <a:schemeClr val="tx1"/>
                </a:solidFill>
                <a:effectLst/>
                <a:uLnTx/>
                <a:uFillTx/>
                <a:latin typeface="Segoe UI Semibold"/>
                <a:ea typeface="+mn-ea"/>
                <a:cs typeface="Segoe UI" pitchFamily="34" charset="0"/>
              </a:defRPr>
            </a:lvl1pPr>
          </a:lstStyle>
          <a:p>
            <a:pPr marL="127000" marR="0" lvl="0" indent="-12700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FFFFFF"/>
                </a:solidFill>
                <a:effectLst/>
                <a:uLnTx/>
                <a:uFillTx/>
                <a:latin typeface="Segoe UI Semibold"/>
                <a:ea typeface="+mn-ea"/>
                <a:cs typeface="Segoe UI" pitchFamily="34" charset="0"/>
              </a:rPr>
              <a:t>“Click to edit quote style. Click to edit quote style.”</a:t>
            </a:r>
            <a:endParaRPr lang="en-US"/>
          </a:p>
        </p:txBody>
      </p:sp>
    </p:spTree>
    <p:extLst>
      <p:ext uri="{BB962C8B-B14F-4D97-AF65-F5344CB8AC3E}">
        <p14:creationId xmlns:p14="http://schemas.microsoft.com/office/powerpoint/2010/main" val="98050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6"/>
          </a:xfrm>
        </p:spPr>
        <p:txBody>
          <a:bodyPr anchor="t"/>
          <a:lstStyle>
            <a:lvl1pPr>
              <a:defRPr>
                <a:solidFill>
                  <a:schemeClr val="bg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2"/>
            <a:ext cx="7253288" cy="3959226"/>
          </a:xfrm>
        </p:spPr>
        <p:txBody>
          <a:bodyPr anchor="t"/>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5806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596779292"/>
      </p:ext>
    </p:extLst>
  </p:cSld>
  <p:clrMapOvr>
    <a:masterClrMapping/>
  </p:clrMapOvr>
  <p:hf sldNum="0" hdr="0" ftr="0" dt="0"/>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bg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chemeClr val="bg1"/>
                </a:solidFill>
              </a:rPr>
              <a:t>ELT layout</a:t>
            </a:r>
          </a:p>
        </p:txBody>
      </p:sp>
    </p:spTree>
    <p:extLst>
      <p:ext uri="{BB962C8B-B14F-4D97-AF65-F5344CB8AC3E}">
        <p14:creationId xmlns:p14="http://schemas.microsoft.com/office/powerpoint/2010/main" val="2851872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Section Title 2">
    <p:bg bwMode="gray">
      <p:bgPr>
        <a:solidFill>
          <a:srgbClr val="0D202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91208"/>
            <a:ext cx="4773168" cy="443198"/>
          </a:xfrm>
          <a:noFill/>
        </p:spPr>
        <p:txBody>
          <a:bodyPr vert="horz" wrap="square" lIns="0" tIns="0" rIns="0" bIns="0" rtlCol="0" anchor="b" anchorCtr="0">
            <a:spAutoFit/>
          </a:bodyPr>
          <a:lstStyle>
            <a:lvl1pPr>
              <a:defRPr lang="en-US" dirty="0">
                <a:solidFill>
                  <a:srgbClr val="D261D5"/>
                </a:solidFill>
              </a:defRPr>
            </a:lvl1pPr>
          </a:lstStyle>
          <a:p>
            <a:pPr lvl="0">
              <a:lnSpc>
                <a:spcPct val="90000"/>
              </a:lnSpc>
            </a:pPr>
            <a:r>
              <a:rPr lang="en-US"/>
              <a:t>Section title</a:t>
            </a:r>
          </a:p>
        </p:txBody>
      </p:sp>
      <p:pic>
        <p:nvPicPr>
          <p:cNvPr id="4" name="Picture 3">
            <a:extLst>
              <a:ext uri="{FF2B5EF4-FFF2-40B4-BE49-F238E27FC236}">
                <a16:creationId xmlns:a16="http://schemas.microsoft.com/office/drawing/2014/main" id="{063E2C1B-84CB-62BD-50FF-8D608FB0906E}"/>
              </a:ext>
              <a:ext uri="{C183D7F6-B498-43B3-948B-1728B52AA6E4}">
                <adec:decorative xmlns:adec="http://schemas.microsoft.com/office/drawing/2017/decorative" val="1"/>
              </a:ext>
            </a:extLst>
          </p:cNvPr>
          <p:cNvPicPr>
            <a:picLocks noChangeAspect="1"/>
          </p:cNvPicPr>
          <p:nvPr userDrawn="1"/>
        </p:nvPicPr>
        <p:blipFill rotWithShape="1">
          <a:blip r:embed="rId2"/>
          <a:srcRect l="45208" r="2604"/>
          <a:stretch/>
        </p:blipFill>
        <p:spPr>
          <a:xfrm flipH="1">
            <a:off x="5829300" y="0"/>
            <a:ext cx="6362700" cy="6858000"/>
          </a:xfrm>
          <a:prstGeom prst="rect">
            <a:avLst/>
          </a:prstGeom>
        </p:spPr>
      </p:pic>
    </p:spTree>
    <p:extLst>
      <p:ext uri="{BB962C8B-B14F-4D97-AF65-F5344CB8AC3E}">
        <p14:creationId xmlns:p14="http://schemas.microsoft.com/office/powerpoint/2010/main" val="3489176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3" y="2873414"/>
            <a:ext cx="4159950" cy="1107996"/>
          </a:xfrm>
        </p:spPr>
        <p:txBody>
          <a:bodyPr anchor="ct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380631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hasCustomPrompt="1"/>
          </p:nvPr>
        </p:nvSpPr>
        <p:spPr>
          <a:xfrm>
            <a:off x="588263" y="5436128"/>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hasCustomPrompt="1"/>
          </p:nvPr>
        </p:nvSpPr>
        <p:spPr>
          <a:xfrm>
            <a:off x="588263" y="866287"/>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prstGeom prst="roundRect">
            <a:avLst>
              <a:gd name="adj" fmla="val 8178"/>
            </a:avLst>
          </a:prstGeo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prstGeom prst="roundRect">
            <a:avLst>
              <a:gd name="adj" fmla="val 7612"/>
            </a:avLst>
          </a:prstGeo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prstGeom prst="roundRect">
            <a:avLst>
              <a:gd name="adj" fmla="val 7612"/>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prstGeom prst="roundRect">
            <a:avLst>
              <a:gd name="adj" fmla="val 7612"/>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prstGeom prst="roundRect">
            <a:avLst>
              <a:gd name="adj" fmla="val 7895"/>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prstGeom prst="roundRect">
            <a:avLst>
              <a:gd name="adj" fmla="val 9291"/>
            </a:avLst>
          </a:prstGeo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prstGeom prst="roundRect">
            <a:avLst>
              <a:gd name="adj" fmla="val 9680"/>
            </a:avLst>
          </a:prstGeo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prstGeom prst="roundRect">
            <a:avLst>
              <a:gd name="adj" fmla="val 9679"/>
            </a:avLst>
          </a:prstGeo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prstGeom prst="roundRect">
            <a:avLst>
              <a:gd name="adj" fmla="val 9680"/>
            </a:avLst>
          </a:prstGeo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14744"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2"/>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799409"/>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79941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79941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292608" y="4800600"/>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2743962"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5195316" y="4799410"/>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7646670"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10098024"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9747"/>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235451"/>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2"/>
            <a:ext cx="7253288" cy="3959225"/>
          </a:xfrm>
        </p:spPr>
        <p:txBody>
          <a:bodyPr anchor="t"/>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9"/>
            <a:ext cx="6667500" cy="5683248"/>
          </a:xfrm>
        </p:spPr>
        <p:txBody>
          <a:bodyPr anchor="ctr"/>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91438" y="710247"/>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88263" y="2099310"/>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p>
            <a:r>
              <a:rPr lang="en-US"/>
              <a:t>Click to edit title style</a:t>
            </a:r>
          </a:p>
        </p:txBody>
      </p:sp>
      <p:sp>
        <p:nvSpPr>
          <p:cNvPr id="4" name="Text Placeholder 3"/>
          <p:cNvSpPr>
            <a:spLocks noGrp="1"/>
          </p:cNvSpPr>
          <p:nvPr>
            <p:ph type="body" sz="quarter" idx="10" hasCustomPrompt="1"/>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a:xfrm>
            <a:off x="588263" y="4224580"/>
            <a:ext cx="11018520" cy="492443"/>
          </a:xfrm>
        </p:spPr>
        <p:txBody>
          <a:bodyPr/>
          <a:lstStyle>
            <a:lvl1pPr>
              <a:defRPr sz="3200">
                <a:solidFill>
                  <a:schemeClr val="tx1"/>
                </a:solidFill>
              </a:defRPr>
            </a:lvl1pPr>
          </a:lstStyle>
          <a:p>
            <a:r>
              <a:rPr lang="en-US"/>
              <a:t>Click to edit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07777"/>
          </a:xfrm>
        </p:spPr>
        <p:txBody>
          <a:bodyPr wrap="square">
            <a:spAutoFit/>
          </a:bodyPr>
          <a:lstStyle>
            <a:lvl1pPr marL="0" indent="0">
              <a:lnSpc>
                <a:spcPct val="100000"/>
              </a:lnSpc>
              <a:spcBef>
                <a:spcPts val="600"/>
              </a:spcBef>
              <a:spcAft>
                <a:spcPts val="0"/>
              </a:spcAft>
              <a:buNone/>
              <a:defRPr sz="20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07777"/>
          </a:xfrm>
        </p:spPr>
        <p:txBody>
          <a:bodyPr/>
          <a:lstStyle>
            <a:lvl1pPr marL="0" indent="0">
              <a:buNone/>
              <a:tabLst/>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07777"/>
          </a:xfrm>
        </p:spPr>
        <p:txBody>
          <a:bodyPr wrap="square">
            <a:spAutoFit/>
          </a:bodyPr>
          <a:lstStyle>
            <a:lvl1pPr marL="0" indent="0">
              <a:lnSpc>
                <a:spcPct val="100000"/>
              </a:lnSpc>
              <a:spcBef>
                <a:spcPts val="600"/>
              </a:spcBef>
              <a:spcAft>
                <a:spcPts val="0"/>
              </a:spcAft>
              <a:buNone/>
              <a:defRPr sz="20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de Left, Image Right">
    <p:bg>
      <p:bgPr>
        <a:solidFill>
          <a:schemeClr val="bg1"/>
        </a:solidFill>
        <a:effectLst/>
      </p:bgPr>
    </p:bg>
    <p:spTree>
      <p:nvGrpSpPr>
        <p:cNvPr id="1" name=""/>
        <p:cNvGrpSpPr/>
        <p:nvPr/>
      </p:nvGrpSpPr>
      <p:grpSpPr>
        <a:xfrm>
          <a:off x="0" y="0"/>
          <a:ext cx="0" cy="0"/>
          <a:chOff x="0" y="0"/>
          <a:chExt cx="0" cy="0"/>
        </a:xfrm>
      </p:grpSpPr>
      <p:sp>
        <p:nvSpPr>
          <p:cNvPr id="9" name="Picture Placeholder 7" descr="This photo is a 'placeholder' only. Drag or drop your photo here, or click and tap the center to insert a photo.">
            <a:extLst>
              <a:ext uri="{FF2B5EF4-FFF2-40B4-BE49-F238E27FC236}">
                <a16:creationId xmlns:a16="http://schemas.microsoft.com/office/drawing/2014/main" id="{8456ECE7-2FD2-0E8A-D0BD-61173814D9B7}"/>
              </a:ext>
            </a:extLst>
          </p:cNvPr>
          <p:cNvSpPr>
            <a:spLocks noGrp="1"/>
          </p:cNvSpPr>
          <p:nvPr>
            <p:ph type="pic" sz="quarter" idx="10" hasCustomPrompt="1"/>
          </p:nvPr>
        </p:nvSpPr>
        <p:spPr bwMode="ltGray">
          <a:xfrm>
            <a:off x="8490856" y="707231"/>
            <a:ext cx="3116945" cy="5561808"/>
          </a:xfrm>
          <a:prstGeom prst="roundRect">
            <a:avLst>
              <a:gd name="adj" fmla="val 4445"/>
            </a:avLst>
          </a:prstGeom>
          <a:blipFill>
            <a:blip r:embed="rId2"/>
            <a:stretch>
              <a:fillRect l="-107368" r="-109854"/>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741302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758141-9BB0-0553-DC23-6D0114264E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FA7C6B8A-B8CD-54DC-E731-92EE7BA3B50E}"/>
              </a:ext>
            </a:extLst>
          </p:cNvPr>
          <p:cNvSpPr>
            <a:spLocks noGrp="1"/>
          </p:cNvSpPr>
          <p:nvPr>
            <p:ph type="title" hasCustomPrompt="1"/>
          </p:nvPr>
        </p:nvSpPr>
        <p:spPr>
          <a:xfrm>
            <a:off x="588263" y="3059668"/>
            <a:ext cx="6147515" cy="738664"/>
          </a:xfrm>
        </p:spPr>
        <p:txBody>
          <a:bodyPr vert="horz" wrap="square" lIns="0" tIns="0" rIns="0" bIns="0" rtlCol="0" anchor="ctr">
            <a:spAutoFit/>
          </a:bodyPr>
          <a:lstStyle>
            <a:lvl1pPr>
              <a:defRPr kumimoji="0" lang="en-US" sz="2400" i="0" u="none" strike="noStrike" normalizeH="0" dirty="0">
                <a:solidFill>
                  <a:srgbClr val="000000"/>
                </a:solidFill>
                <a:uLnTx/>
                <a:uFillTx/>
                <a:latin typeface="Segoe UI Semibold"/>
              </a:defRPr>
            </a:lvl1pPr>
          </a:lstStyle>
          <a:p>
            <a:pPr marL="127000" marR="0" lvl="0" indent="-12700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000000"/>
                </a:solidFill>
                <a:effectLst/>
                <a:uLnTx/>
                <a:uFillTx/>
                <a:latin typeface="Segoe UI Semibold"/>
                <a:ea typeface="+mn-ea"/>
                <a:cs typeface="Segoe UI" pitchFamily="34" charset="0"/>
              </a:rPr>
              <a:t>“Click to edit quote style. Click to edit quote style.”</a:t>
            </a:r>
          </a:p>
        </p:txBody>
      </p:sp>
    </p:spTree>
    <p:extLst>
      <p:ext uri="{BB962C8B-B14F-4D97-AF65-F5344CB8AC3E}">
        <p14:creationId xmlns:p14="http://schemas.microsoft.com/office/powerpoint/2010/main" val="17969974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bwMode="gray">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48214A-63BF-E5B2-3DE5-15A99B1FBDB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9754509" y="2868512"/>
            <a:ext cx="2437491" cy="3989487"/>
          </a:xfrm>
          <a:prstGeom prst="rect">
            <a:avLst/>
          </a:prstGeom>
        </p:spPr>
      </p:pic>
      <p:sp>
        <p:nvSpPr>
          <p:cNvPr id="2" name="Title 1"/>
          <p:cNvSpPr>
            <a:spLocks noGrp="1"/>
          </p:cNvSpPr>
          <p:nvPr>
            <p:ph type="title" hasCustomPrompt="1"/>
          </p:nvPr>
        </p:nvSpPr>
        <p:spPr>
          <a:xfrm>
            <a:off x="585216" y="3088623"/>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70FE40-10BA-93F5-7875-65E248ACDCB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3088623"/>
            <a:ext cx="4772847"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59B447-8CAD-2B1D-7C5D-71BA04ED0FE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001909" y="0"/>
            <a:ext cx="4190091" cy="6858000"/>
          </a:xfrm>
          <a:prstGeom prst="rect">
            <a:avLst/>
          </a:prstGeom>
        </p:spPr>
      </p:pic>
      <p:sp>
        <p:nvSpPr>
          <p:cNvPr id="2" name="Title 1"/>
          <p:cNvSpPr>
            <a:spLocks noGrp="1"/>
          </p:cNvSpPr>
          <p:nvPr>
            <p:ph type="title" hasCustomPrompt="1"/>
          </p:nvPr>
        </p:nvSpPr>
        <p:spPr>
          <a:xfrm>
            <a:off x="585216" y="3091208"/>
            <a:ext cx="8542742"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A7D951-287B-0FE9-1A5F-89B8F54CD30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5" y="3091208"/>
            <a:ext cx="4773168"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hasCustomPrompt="1"/>
          </p:nvPr>
        </p:nvSpPr>
        <p:spPr/>
        <p:txBody>
          <a:bodyPr/>
          <a:lstStyle/>
          <a:p>
            <a:r>
              <a:rPr lang="en-US"/>
              <a:t>Click to edit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hasCustomPrompt="1"/>
          </p:nvPr>
        </p:nvSpPr>
        <p:spPr>
          <a:xfrm>
            <a:off x="584200" y="1435100"/>
            <a:ext cx="5211763"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hasCustomPrompt="1"/>
          </p:nvPr>
        </p:nvSpPr>
        <p:spPr>
          <a:xfrm>
            <a:off x="6389688" y="1435100"/>
            <a:ext cx="5219700"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91208"/>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6104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3DDB5-5B4F-C6BE-8ED4-E53CF4361474}"/>
              </a:ext>
            </a:extLst>
          </p:cNvPr>
          <p:cNvSpPr>
            <a:spLocks noGrp="1"/>
          </p:cNvSpPr>
          <p:nvPr>
            <p:ph type="title"/>
          </p:nvPr>
        </p:nvSpPr>
        <p:spPr>
          <a:xfrm>
            <a:off x="588263" y="-1016000"/>
            <a:ext cx="11018520" cy="492443"/>
          </a:xfrm>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70A6F-FE87-F424-F67F-70A3A6092B3A}"/>
              </a:ext>
            </a:extLst>
          </p:cNvPr>
          <p:cNvSpPr>
            <a:spLocks noGrp="1"/>
          </p:cNvSpPr>
          <p:nvPr>
            <p:ph type="title"/>
          </p:nvPr>
        </p:nvSpPr>
        <p:spPr>
          <a:xfrm>
            <a:off x="588263" y="-1016000"/>
            <a:ext cx="11018520" cy="492443"/>
          </a:xfrm>
        </p:spPr>
        <p:txBody>
          <a:bodyPr/>
          <a:lstStyle>
            <a:lvl1pPr>
              <a:defRPr sz="3200">
                <a:solidFill>
                  <a:schemeClr val="bg1">
                    <a:lumMod val="65000"/>
                  </a:schemeClr>
                </a:solidFill>
              </a:defRPr>
            </a:lvl1pPr>
          </a:lstStyle>
          <a:p>
            <a:r>
              <a:rPr lang="en-US"/>
              <a:t>Click to edit Master title style</a:t>
            </a:r>
          </a:p>
        </p:txBody>
      </p:sp>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2D93536-7418-B4C3-F77E-7B05C66F1C75}"/>
              </a:ext>
            </a:extLst>
          </p:cNvPr>
          <p:cNvPicPr>
            <a:picLocks noChangeAspect="1"/>
          </p:cNvPicPr>
          <p:nvPr userDrawn="1"/>
        </p:nvPicPr>
        <p:blipFill>
          <a:blip r:embed="rId2"/>
          <a:stretch>
            <a:fillRect/>
          </a:stretch>
        </p:blipFill>
        <p:spPr>
          <a:xfrm>
            <a:off x="584200" y="637088"/>
            <a:ext cx="1600873" cy="190008"/>
          </a:xfrm>
          <a:prstGeom prst="rect">
            <a:avLst/>
          </a:prstGeom>
        </p:spPr>
      </p:pic>
      <p:sp>
        <p:nvSpPr>
          <p:cNvPr id="6" name="Title 1">
            <a:extLst>
              <a:ext uri="{FF2B5EF4-FFF2-40B4-BE49-F238E27FC236}">
                <a16:creationId xmlns:a16="http://schemas.microsoft.com/office/drawing/2014/main" id="{D9B88687-6C36-E9C7-048E-C2F48A76AF18}"/>
              </a:ext>
            </a:extLst>
          </p:cNvPr>
          <p:cNvSpPr>
            <a:spLocks noGrp="1"/>
          </p:cNvSpPr>
          <p:nvPr>
            <p:ph type="title"/>
          </p:nvPr>
        </p:nvSpPr>
        <p:spPr>
          <a:xfrm>
            <a:off x="588263" y="-1016000"/>
            <a:ext cx="11018520" cy="430887"/>
          </a:xfrm>
        </p:spPr>
        <p:txBody>
          <a:bodyPr/>
          <a:lstStyle>
            <a:lvl1pPr>
              <a:defRPr sz="2800">
                <a:solidFill>
                  <a:schemeClr val="bg1">
                    <a:lumMod val="65000"/>
                  </a:schemeClr>
                </a:solidFill>
              </a:defRPr>
            </a:lvl1pPr>
          </a:lstStyle>
          <a:p>
            <a:r>
              <a:rPr lang="en-US"/>
              <a:t>Click to edit Master title style</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286506"/>
          </a:xfrm>
        </p:spPr>
        <p:txBody>
          <a:bodyPr>
            <a:spAutoFit/>
          </a:bodyPr>
          <a:lstStyle>
            <a:lvl1pPr>
              <a:defRPr sz="2000">
                <a:latin typeface="+mn-lt"/>
              </a:defRPr>
            </a:lvl1pPr>
            <a:lvl2pPr>
              <a:defRPr sz="1600">
                <a:latin typeface="+mn-lt"/>
              </a:defRPr>
            </a:lvl2pPr>
            <a:lvl3pPr>
              <a:defRPr sz="1400">
                <a:latin typeface="+mn-lt"/>
              </a:defRPr>
            </a:lvl3pPr>
            <a:lvl4pPr>
              <a:defRPr sz="1200">
                <a:latin typeface="+mn-lt"/>
              </a:defRPr>
            </a:lvl4pPr>
            <a:lvl5pPr>
              <a:defRPr sz="11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DA62F9A-5F43-7429-3B6A-7D3FD45A1F1D}"/>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l="1028" t="11609" r="21011" b="6069"/>
          <a:stretch/>
        </p:blipFill>
        <p:spPr>
          <a:xfrm>
            <a:off x="645885" y="0"/>
            <a:ext cx="11546115" cy="6858000"/>
          </a:xfrm>
          <a:prstGeom prst="rect">
            <a:avLst/>
          </a:prstGeom>
        </p:spPr>
      </p:pic>
      <p:pic>
        <p:nvPicPr>
          <p:cNvPr id="9" name="Picture 8">
            <a:extLst>
              <a:ext uri="{FF2B5EF4-FFF2-40B4-BE49-F238E27FC236}">
                <a16:creationId xmlns:a16="http://schemas.microsoft.com/office/drawing/2014/main" id="{FEFAFBFC-C969-1771-1BD0-5EA173B934DF}"/>
              </a:ext>
            </a:extLst>
          </p:cNvPr>
          <p:cNvPicPr>
            <a:picLocks noChangeAspect="1"/>
          </p:cNvPicPr>
          <p:nvPr userDrawn="1"/>
        </p:nvPicPr>
        <p:blipFill>
          <a:blip r:embed="rId3"/>
          <a:srcRect/>
          <a:stretch/>
        </p:blipFill>
        <p:spPr>
          <a:xfrm>
            <a:off x="584200" y="637088"/>
            <a:ext cx="1600872" cy="1900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589494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72D17C-E72D-567B-7D5F-7499A0BE83FE}"/>
              </a:ext>
            </a:extLst>
          </p:cNvPr>
          <p:cNvPicPr>
            <a:picLocks noChangeAspect="1"/>
          </p:cNvPicPr>
          <p:nvPr userDrawn="1"/>
        </p:nvPicPr>
        <p:blipFill>
          <a:blip r:embed="rId2"/>
          <a:srcRect/>
          <a:stretch/>
        </p:blipFill>
        <p:spPr>
          <a:xfrm>
            <a:off x="584200" y="637088"/>
            <a:ext cx="1600872" cy="190008"/>
          </a:xfrm>
          <a:prstGeom prst="rect">
            <a:avLst/>
          </a:prstGeom>
        </p:spPr>
      </p:pic>
      <p:pic>
        <p:nvPicPr>
          <p:cNvPr id="9" name="Picture 8">
            <a:extLst>
              <a:ext uri="{FF2B5EF4-FFF2-40B4-BE49-F238E27FC236}">
                <a16:creationId xmlns:a16="http://schemas.microsoft.com/office/drawing/2014/main" id="{457A1F4A-FAF4-1765-D210-CBCDF0E3D8AA}"/>
              </a:ext>
              <a:ext uri="{C183D7F6-B498-43B3-948B-1728B52AA6E4}">
                <adec:decorative xmlns:adec="http://schemas.microsoft.com/office/drawing/2017/decorative" val="1"/>
              </a:ext>
            </a:extLst>
          </p:cNvPr>
          <p:cNvPicPr>
            <a:picLocks noChangeAspect="1"/>
          </p:cNvPicPr>
          <p:nvPr userDrawn="1"/>
        </p:nvPicPr>
        <p:blipFill rotWithShape="1">
          <a:blip r:embed="rId3"/>
          <a:srcRect l="45208" r="2604"/>
          <a:stretch/>
        </p:blipFill>
        <p:spPr>
          <a:xfrm flipH="1">
            <a:off x="5829300" y="0"/>
            <a:ext cx="63627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941274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bg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chemeClr val="bg1"/>
                </a:solidFill>
              </a:rPr>
              <a:t>ELT layout</a:t>
            </a:r>
          </a:p>
        </p:txBody>
      </p:sp>
    </p:spTree>
    <p:extLst>
      <p:ext uri="{BB962C8B-B14F-4D97-AF65-F5344CB8AC3E}">
        <p14:creationId xmlns:p14="http://schemas.microsoft.com/office/powerpoint/2010/main" val="18110535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p>
            <a:r>
              <a:rPr lang="en-US"/>
              <a:t>Click to edit title style</a:t>
            </a:r>
          </a:p>
        </p:txBody>
      </p:sp>
      <p:sp>
        <p:nvSpPr>
          <p:cNvPr id="4" name="Text Placeholder 3"/>
          <p:cNvSpPr>
            <a:spLocks noGrp="1"/>
          </p:cNvSpPr>
          <p:nvPr>
            <p:ph type="body" sz="quarter" idx="10" hasCustomPrompt="1"/>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02172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hasCustomPrompt="1"/>
          </p:nvPr>
        </p:nvSpPr>
        <p:spPr/>
        <p:txBody>
          <a:bodyPr/>
          <a:lstStyle/>
          <a:p>
            <a:r>
              <a:rPr lang="en-US"/>
              <a:t>Click to edit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hasCustomPrompt="1"/>
          </p:nvPr>
        </p:nvSpPr>
        <p:spPr>
          <a:xfrm>
            <a:off x="584200" y="1435100"/>
            <a:ext cx="5211763"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hasCustomPrompt="1"/>
          </p:nvPr>
        </p:nvSpPr>
        <p:spPr>
          <a:xfrm>
            <a:off x="6389688" y="1435100"/>
            <a:ext cx="5219700"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11315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p:cNvSpPr>
            <a:spLocks noGrp="1"/>
          </p:cNvSpPr>
          <p:nvPr>
            <p:ph type="body" sz="quarter" idx="10" hasCustomPrompt="1"/>
          </p:nvPr>
        </p:nvSpPr>
        <p:spPr>
          <a:xfrm>
            <a:off x="584200"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p:cNvSpPr>
            <a:spLocks noGrp="1"/>
          </p:cNvSpPr>
          <p:nvPr>
            <p:ph type="body" sz="quarter" idx="10" hasCustomPrompt="1"/>
          </p:nvPr>
        </p:nvSpPr>
        <p:spPr>
          <a:xfrm>
            <a:off x="584200"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91506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bg1"/>
                </a:solidFill>
                <a:latin typeface="+mj-lt"/>
              </a:defRPr>
            </a:lvl1pPr>
          </a:lstStyle>
          <a:p>
            <a:pPr lvl="0"/>
            <a:r>
              <a:rPr lang="en-US"/>
              <a:t>Click to edit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hasCustomPrompt="1"/>
          </p:nvPr>
        </p:nvSpPr>
        <p:spPr>
          <a:xfrm>
            <a:off x="584200"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66750" indent="-152400">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bg1"/>
                </a:solidFill>
                <a:latin typeface="+mj-lt"/>
              </a:defRPr>
            </a:lvl1pPr>
          </a:lstStyle>
          <a:p>
            <a:pPr lvl="0"/>
            <a:r>
              <a:rPr lang="en-US"/>
              <a:t>Click to edit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hasCustomPrompt="1"/>
          </p:nvPr>
        </p:nvSpPr>
        <p:spPr>
          <a:xfrm>
            <a:off x="6397625"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85800" indent="-136525">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24092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bg1"/>
                </a:solidFill>
                <a:latin typeface="+mj-lt"/>
              </a:defRPr>
            </a:lvl1pPr>
          </a:lstStyle>
          <a:p>
            <a:pPr lvl="0"/>
            <a:r>
              <a:rPr lang="en-US"/>
              <a:t>Click to edit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hasCustomPrompt="1"/>
          </p:nvPr>
        </p:nvSpPr>
        <p:spPr>
          <a:xfrm>
            <a:off x="588963"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bg1"/>
                </a:solidFill>
                <a:latin typeface="+mj-lt"/>
              </a:defRPr>
            </a:lvl1pPr>
          </a:lstStyle>
          <a:p>
            <a:pPr lvl="0"/>
            <a:r>
              <a:rPr lang="en-US"/>
              <a:t>Click to edit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hasCustomPrompt="1"/>
          </p:nvPr>
        </p:nvSpPr>
        <p:spPr>
          <a:xfrm>
            <a:off x="6394451"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9617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hasCustomPrompt="1"/>
          </p:nvPr>
        </p:nvSpPr>
        <p:spPr>
          <a:xfrm>
            <a:off x="585217" y="1438275"/>
            <a:ext cx="3264408" cy="307777"/>
          </a:xfrm>
        </p:spPr>
        <p:txBody>
          <a:bodyPr anchor="t"/>
          <a:lstStyle>
            <a:lvl1pPr marL="0" indent="0">
              <a:spcBef>
                <a:spcPts val="0"/>
              </a:spcBef>
              <a:buNone/>
              <a:defRPr sz="2000">
                <a:solidFill>
                  <a:schemeClr val="bg1"/>
                </a:solidFill>
                <a:latin typeface="+mj-lt"/>
              </a:defRPr>
            </a:lvl1pPr>
          </a:lstStyle>
          <a:p>
            <a:pPr lvl="0"/>
            <a:r>
              <a:rPr lang="en-US"/>
              <a:t>Click to edit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181862"/>
          </a:xfrm>
        </p:spPr>
        <p:txBody>
          <a:bodyPr wrap="square">
            <a:spAutoFit/>
          </a:bodyPr>
          <a:lstStyle>
            <a:lvl1pPr marL="176213" indent="-176213">
              <a:defRPr lang="en-US" sz="1800" dirty="0"/>
            </a:lvl1pPr>
            <a:lvl2pPr marL="322263" indent="-150813">
              <a:defRPr lang="en-US" sz="1600" dirty="0"/>
            </a:lvl2pPr>
            <a:lvl3pPr marL="466725" indent="-138113">
              <a:defRPr lang="en-US" sz="1100" dirty="0"/>
            </a:lvl3pPr>
            <a:lvl4pPr marL="595313" indent="-128588">
              <a:defRPr lang="en-US" sz="1050" dirty="0"/>
            </a:lvl4pPr>
            <a:lvl5pPr marL="731838" indent="-122238">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hasCustomPrompt="1"/>
          </p:nvPr>
        </p:nvSpPr>
        <p:spPr>
          <a:xfrm>
            <a:off x="4463796" y="1438275"/>
            <a:ext cx="3264408" cy="307777"/>
          </a:xfrm>
        </p:spPr>
        <p:txBody>
          <a:bodyPr anchor="t"/>
          <a:lstStyle>
            <a:lvl1pPr marL="0" indent="0">
              <a:spcBef>
                <a:spcPts val="0"/>
              </a:spcBef>
              <a:buNone/>
              <a:defRPr sz="2000">
                <a:solidFill>
                  <a:schemeClr val="bg1"/>
                </a:solidFill>
                <a:latin typeface="+mj-lt"/>
              </a:defRPr>
            </a:lvl1pPr>
          </a:lstStyle>
          <a:p>
            <a:pPr lvl="0"/>
            <a:r>
              <a:rPr lang="en-US"/>
              <a:t>Click to edit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hasCustomPrompt="1"/>
          </p:nvPr>
        </p:nvSpPr>
        <p:spPr>
          <a:xfrm>
            <a:off x="8342375" y="1438275"/>
            <a:ext cx="3264408" cy="307777"/>
          </a:xfrm>
        </p:spPr>
        <p:txBody>
          <a:bodyPr anchor="t"/>
          <a:lstStyle>
            <a:lvl1pPr marL="0" indent="0">
              <a:spcBef>
                <a:spcPts val="0"/>
              </a:spcBef>
              <a:buNone/>
              <a:defRPr sz="2000">
                <a:solidFill>
                  <a:schemeClr val="bg1"/>
                </a:solidFill>
                <a:latin typeface="+mj-lt"/>
              </a:defRPr>
            </a:lvl1pPr>
          </a:lstStyle>
          <a:p>
            <a:pPr lvl="0"/>
            <a:r>
              <a:rPr lang="en-US"/>
              <a:t>Click to edit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71068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lvl1pPr>
              <a:defRPr>
                <a:solidFill>
                  <a:schemeClr val="bg1"/>
                </a:solidFill>
              </a:defRPr>
            </a:lvl1p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2532063" cy="276999"/>
          </a:xfrm>
        </p:spPr>
        <p:txBody>
          <a:bodyPr anchor="t"/>
          <a:lstStyle>
            <a:lvl1pPr marL="0" indent="0">
              <a:spcBef>
                <a:spcPts val="0"/>
              </a:spcBef>
              <a:buNone/>
              <a:defRPr sz="1800">
                <a:solidFill>
                  <a:schemeClr val="bg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13125" y="1438275"/>
            <a:ext cx="2533650" cy="276999"/>
          </a:xfrm>
        </p:spPr>
        <p:txBody>
          <a:bodyPr anchor="t"/>
          <a:lstStyle>
            <a:lvl1pPr marL="0" indent="0">
              <a:spcBef>
                <a:spcPts val="0"/>
              </a:spcBef>
              <a:buNone/>
              <a:defRPr sz="1800">
                <a:solidFill>
                  <a:schemeClr val="bg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3413125"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244208" y="1438275"/>
            <a:ext cx="2532063" cy="276999"/>
          </a:xfrm>
        </p:spPr>
        <p:txBody>
          <a:bodyPr anchor="t"/>
          <a:lstStyle>
            <a:lvl1pPr marL="0" indent="0">
              <a:spcBef>
                <a:spcPts val="0"/>
              </a:spcBef>
              <a:buNone/>
              <a:defRPr sz="1800">
                <a:solidFill>
                  <a:schemeClr val="bg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6244208"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073133" y="1438275"/>
            <a:ext cx="2533650" cy="276999"/>
          </a:xfrm>
        </p:spPr>
        <p:txBody>
          <a:bodyPr anchor="t"/>
          <a:lstStyle>
            <a:lvl1pPr marL="0" indent="0">
              <a:spcBef>
                <a:spcPts val="0"/>
              </a:spcBef>
              <a:buNone/>
              <a:defRPr sz="1800">
                <a:solidFill>
                  <a:schemeClr val="bg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9073133"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062904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215444"/>
          </a:xfrm>
        </p:spPr>
        <p:txBody>
          <a:bodyPr anchor="t"/>
          <a:lstStyle>
            <a:lvl1pPr marL="0" indent="0">
              <a:spcBef>
                <a:spcPts val="0"/>
              </a:spcBef>
              <a:buNone/>
              <a:defRPr sz="1400">
                <a:solidFill>
                  <a:schemeClr val="bg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215444"/>
          </a:xfrm>
        </p:spPr>
        <p:txBody>
          <a:bodyPr anchor="t"/>
          <a:lstStyle>
            <a:lvl1pPr marL="0" indent="0">
              <a:spcBef>
                <a:spcPts val="0"/>
              </a:spcBef>
              <a:buNone/>
              <a:defRPr sz="1400">
                <a:solidFill>
                  <a:schemeClr val="bg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2849007"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215444"/>
          </a:xfrm>
        </p:spPr>
        <p:txBody>
          <a:bodyPr anchor="t"/>
          <a:lstStyle>
            <a:lvl1pPr marL="0" indent="0">
              <a:spcBef>
                <a:spcPts val="0"/>
              </a:spcBef>
              <a:buNone/>
              <a:defRPr sz="1400">
                <a:solidFill>
                  <a:schemeClr val="bg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5113814"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215444"/>
          </a:xfrm>
        </p:spPr>
        <p:txBody>
          <a:bodyPr anchor="t"/>
          <a:lstStyle>
            <a:lvl1pPr marL="0" indent="0">
              <a:spcBef>
                <a:spcPts val="0"/>
              </a:spcBef>
              <a:buNone/>
              <a:defRPr sz="1400">
                <a:solidFill>
                  <a:schemeClr val="bg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7378621"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215444"/>
          </a:xfrm>
        </p:spPr>
        <p:txBody>
          <a:bodyPr anchor="t"/>
          <a:lstStyle>
            <a:lvl1pPr marL="0" indent="0">
              <a:spcBef>
                <a:spcPts val="0"/>
              </a:spcBef>
              <a:buNone/>
              <a:defRPr sz="1400">
                <a:solidFill>
                  <a:schemeClr val="bg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hasCustomPrompt="1"/>
          </p:nvPr>
        </p:nvSpPr>
        <p:spPr>
          <a:xfrm>
            <a:off x="9643428"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865645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p:txBody>
          <a:bodyPr/>
          <a:lstStyle/>
          <a:p>
            <a:r>
              <a:rPr lang="en-US"/>
              <a:t>Click to edit title style</a:t>
            </a:r>
          </a:p>
        </p:txBody>
      </p:sp>
    </p:spTree>
    <p:extLst>
      <p:ext uri="{BB962C8B-B14F-4D97-AF65-F5344CB8AC3E}">
        <p14:creationId xmlns:p14="http://schemas.microsoft.com/office/powerpoint/2010/main" val="29698532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2875002"/>
            <a:ext cx="4127692" cy="1107996"/>
          </a:xfrm>
        </p:spPr>
        <p:txBody>
          <a:bodyPr wrap="square" anchor="ctr">
            <a:spAutoFit/>
          </a:bodyPr>
          <a:lstStyle/>
          <a:p>
            <a:r>
              <a:rPr lang="en-US"/>
              <a:t>Click to edit title style</a:t>
            </a:r>
          </a:p>
        </p:txBody>
      </p:sp>
    </p:spTree>
    <p:extLst>
      <p:ext uri="{BB962C8B-B14F-4D97-AF65-F5344CB8AC3E}">
        <p14:creationId xmlns:p14="http://schemas.microsoft.com/office/powerpoint/2010/main" val="15793466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1296907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2" y="457200"/>
            <a:ext cx="5687568" cy="553998"/>
          </a:xfrm>
        </p:spPr>
        <p:txBody>
          <a:bodyPr/>
          <a:lstStyle/>
          <a:p>
            <a:r>
              <a:rPr lang="en-US"/>
              <a:t>Click to edit title style</a:t>
            </a:r>
          </a:p>
        </p:txBody>
      </p:sp>
      <p:sp>
        <p:nvSpPr>
          <p:cNvPr id="4" name="Rectangle 3">
            <a:extLst>
              <a:ext uri="{FF2B5EF4-FFF2-40B4-BE49-F238E27FC236}">
                <a16:creationId xmlns:a16="http://schemas.microsoft.com/office/drawing/2014/main" id="{66ED9561-2D36-C7A9-8121-647D44F28482}"/>
              </a:ext>
              <a:ext uri="{C183D7F6-B498-43B3-948B-1728B52AA6E4}">
                <adec:decorative xmlns:adec="http://schemas.microsoft.com/office/drawing/2017/decorative" val="1"/>
              </a:ext>
            </a:extLst>
          </p:cNvPr>
          <p:cNvSpPr/>
          <p:nvPr userDrawn="1"/>
        </p:nvSpPr>
        <p:spPr bwMode="auto">
          <a:xfrm>
            <a:off x="6858000" y="0"/>
            <a:ext cx="5333999" cy="685800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115523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hasCustomPrompt="1"/>
          </p:nvPr>
        </p:nvSpPr>
        <p:spPr>
          <a:xfrm>
            <a:off x="584200"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66750" indent="-152400">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hasCustomPrompt="1"/>
          </p:nvPr>
        </p:nvSpPr>
        <p:spPr>
          <a:xfrm>
            <a:off x="6397625"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85800" indent="-136525">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mall title - certification">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2A2E957-297B-1D29-671E-8F3BCA00FD90}"/>
              </a:ext>
            </a:extLst>
          </p:cNvPr>
          <p:cNvPicPr>
            <a:picLocks noChangeAspect="1"/>
          </p:cNvPicPr>
          <p:nvPr userDrawn="1"/>
        </p:nvPicPr>
        <p:blipFill rotWithShape="1">
          <a:blip r:embed="rId2"/>
          <a:srcRect l="30937" r="30937"/>
          <a:stretch/>
        </p:blipFill>
        <p:spPr>
          <a:xfrm>
            <a:off x="-1" y="0"/>
            <a:ext cx="4648201" cy="6858000"/>
          </a:xfrm>
          <a:prstGeom prst="rect">
            <a:avLst/>
          </a:prstGeom>
        </p:spPr>
      </p:pic>
      <p:sp>
        <p:nvSpPr>
          <p:cNvPr id="12" name="Rectangle 11">
            <a:extLst>
              <a:ext uri="{FF2B5EF4-FFF2-40B4-BE49-F238E27FC236}">
                <a16:creationId xmlns:a16="http://schemas.microsoft.com/office/drawing/2014/main" id="{BC546C80-DB38-D49C-9648-1CA9E765BE73}"/>
              </a:ext>
            </a:extLst>
          </p:cNvPr>
          <p:cNvSpPr/>
          <p:nvPr userDrawn="1"/>
        </p:nvSpPr>
        <p:spPr bwMode="auto">
          <a:xfrm>
            <a:off x="0" y="0"/>
            <a:ext cx="4648200" cy="6858000"/>
          </a:xfrm>
          <a:prstGeom prst="rect">
            <a:avLst/>
          </a:prstGeom>
          <a:solidFill>
            <a:srgbClr val="091F2C">
              <a:alpha val="62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Azure 1">
            <a:extLst>
              <a:ext uri="{FF2B5EF4-FFF2-40B4-BE49-F238E27FC236}">
                <a16:creationId xmlns:a16="http://schemas.microsoft.com/office/drawing/2014/main" id="{C03FA14A-2593-B20E-8FE8-EDB569A850F0}"/>
              </a:ext>
            </a:extLst>
          </p:cNvPr>
          <p:cNvSpPr/>
          <p:nvPr userDrawn="1"/>
        </p:nvSpPr>
        <p:spPr>
          <a:xfrm>
            <a:off x="4648201" y="1019251"/>
            <a:ext cx="7543800" cy="276927"/>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45706" defTabSz="932192" fontAlgn="base" hangingPunct="1">
              <a:lnSpc>
                <a:spcPct val="100000"/>
              </a:lnSpc>
              <a:spcBef>
                <a:spcPts val="500"/>
              </a:spcBef>
              <a:spcAft>
                <a:spcPts val="500"/>
              </a:spcAft>
              <a:buClr>
                <a:srgbClr val="0078D4"/>
              </a:buClr>
              <a:defRPr/>
            </a:pPr>
            <a:endParaRPr lang="en-US" sz="1200" b="1" kern="1200" spc="0">
              <a:solidFill>
                <a:prstClr val="white"/>
              </a:solidFill>
              <a:latin typeface="Segoe UI" panose="020B0502040204020203" pitchFamily="34"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1AA49013-D0FA-366C-D6F9-78EF2866A8AC}"/>
              </a:ext>
              <a:ext uri="{C183D7F6-B498-43B3-948B-1728B52AA6E4}">
                <adec:decorative xmlns:adec="http://schemas.microsoft.com/office/drawing/2017/decorative" val="1"/>
              </a:ext>
            </a:extLst>
          </p:cNvPr>
          <p:cNvCxnSpPr>
            <a:cxnSpLocks/>
          </p:cNvCxnSpPr>
          <p:nvPr userDrawn="1"/>
        </p:nvCxnSpPr>
        <p:spPr>
          <a:xfrm>
            <a:off x="584200" y="1010883"/>
            <a:ext cx="116078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Text Placeholder 4">
            <a:extLst>
              <a:ext uri="{FF2B5EF4-FFF2-40B4-BE49-F238E27FC236}">
                <a16:creationId xmlns:a16="http://schemas.microsoft.com/office/drawing/2014/main" id="{C5961E3B-BFCB-2202-970E-F926F203E66E}"/>
              </a:ext>
            </a:extLst>
          </p:cNvPr>
          <p:cNvSpPr>
            <a:spLocks noGrp="1"/>
          </p:cNvSpPr>
          <p:nvPr>
            <p:ph type="body" sz="quarter" idx="10" hasCustomPrompt="1"/>
          </p:nvPr>
        </p:nvSpPr>
        <p:spPr>
          <a:xfrm>
            <a:off x="584200" y="1082375"/>
            <a:ext cx="3481388" cy="215444"/>
          </a:xfrm>
        </p:spPr>
        <p:txBody>
          <a:bodyPr/>
          <a:lstStyle>
            <a:lvl1pPr marL="0" indent="0" algn="l" defTabSz="932462" rtl="0" eaLnBrk="1" latinLnBrk="0" hangingPunct="1">
              <a:lnSpc>
                <a:spcPct val="100000"/>
              </a:lnSpc>
              <a:spcBef>
                <a:spcPct val="0"/>
              </a:spcBef>
              <a:spcAft>
                <a:spcPts val="200"/>
              </a:spcAft>
              <a:buNone/>
              <a:defRPr lang="en-US" sz="1400" b="1" kern="1200" cap="none" spc="0" baseline="0" dirty="0" smtClean="0">
                <a:ln w="3175">
                  <a:noFill/>
                </a:ln>
                <a:solidFill>
                  <a:schemeClr val="bg1"/>
                </a:solidFill>
                <a:effectLst/>
                <a:latin typeface="+mj-lt"/>
                <a:ea typeface="+mn-ea"/>
                <a:cs typeface="Segoe UI" panose="020B0502040204020203" pitchFamily="34" charset="0"/>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8" name="Text Placeholder 4">
            <a:extLst>
              <a:ext uri="{FF2B5EF4-FFF2-40B4-BE49-F238E27FC236}">
                <a16:creationId xmlns:a16="http://schemas.microsoft.com/office/drawing/2014/main" id="{59427B2B-7B27-B508-C80F-382EF10E43D0}"/>
              </a:ext>
            </a:extLst>
          </p:cNvPr>
          <p:cNvSpPr>
            <a:spLocks noGrp="1"/>
          </p:cNvSpPr>
          <p:nvPr>
            <p:ph type="body" sz="quarter" idx="16" hasCustomPrompt="1"/>
          </p:nvPr>
        </p:nvSpPr>
        <p:spPr>
          <a:xfrm>
            <a:off x="584200" y="1330541"/>
            <a:ext cx="3481388" cy="169277"/>
          </a:xfrm>
        </p:spPr>
        <p:txBody>
          <a:bodyPr anchor="t" anchorCtr="0"/>
          <a:lstStyle>
            <a:lvl1pPr marL="0" indent="0" algn="l" defTabSz="932462" rtl="0" eaLnBrk="1" fontAlgn="base" latinLnBrk="0" hangingPunct="1">
              <a:lnSpc>
                <a:spcPct val="100000"/>
              </a:lnSpc>
              <a:spcBef>
                <a:spcPct val="0"/>
              </a:spcBef>
              <a:spcAft>
                <a:spcPts val="500"/>
              </a:spcAft>
              <a:buClr>
                <a:srgbClr val="0078D4"/>
              </a:buClr>
              <a:buNone/>
              <a:defRPr lang="en-US" sz="1100" b="0" kern="1200" cap="none" spc="0" baseline="0" dirty="0" smtClean="0">
                <a:ln w="3175">
                  <a:noFill/>
                </a:ln>
                <a:solidFill>
                  <a:schemeClr val="bg1"/>
                </a:solidFill>
                <a:effectLst/>
                <a:latin typeface="Segoe UI"/>
                <a:ea typeface="+mn-ea"/>
                <a:cs typeface="Segoe UI" panose="020B0502040204020203" pitchFamily="34" charset="0"/>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9" name="Text Placeholder 4">
            <a:extLst>
              <a:ext uri="{FF2B5EF4-FFF2-40B4-BE49-F238E27FC236}">
                <a16:creationId xmlns:a16="http://schemas.microsoft.com/office/drawing/2014/main" id="{77721DBA-AF34-09B6-1DEA-49D54A3002F7}"/>
              </a:ext>
            </a:extLst>
          </p:cNvPr>
          <p:cNvSpPr>
            <a:spLocks noGrp="1"/>
          </p:cNvSpPr>
          <p:nvPr>
            <p:ph type="body" sz="quarter" idx="11" hasCustomPrompt="1"/>
          </p:nvPr>
        </p:nvSpPr>
        <p:spPr>
          <a:xfrm>
            <a:off x="4747469" y="1065381"/>
            <a:ext cx="3481388" cy="184666"/>
          </a:xfrm>
        </p:spPr>
        <p:txBody>
          <a:bodyPr/>
          <a:lstStyle>
            <a:lvl1pPr marL="45706" indent="0" algn="l" defTabSz="932192" rtl="0" eaLnBrk="1" fontAlgn="base" latinLnBrk="0" hangingPunct="1">
              <a:lnSpc>
                <a:spcPct val="100000"/>
              </a:lnSpc>
              <a:spcBef>
                <a:spcPts val="500"/>
              </a:spcBef>
              <a:spcAft>
                <a:spcPts val="500"/>
              </a:spcAft>
              <a:buClr>
                <a:srgbClr val="0078D4"/>
              </a:buClr>
              <a:buNone/>
              <a:defRPr lang="en-US" sz="1200" b="1" kern="1200" spc="0" dirty="0" smtClean="0">
                <a:solidFill>
                  <a:schemeClr val="tx1"/>
                </a:solidFill>
                <a:latin typeface="+mj-lt"/>
                <a:ea typeface="+mn-ea"/>
                <a:cs typeface="Segoe UI" panose="020B0502040204020203" pitchFamily="34" charset="0"/>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10" name="Text Placeholder 4">
            <a:extLst>
              <a:ext uri="{FF2B5EF4-FFF2-40B4-BE49-F238E27FC236}">
                <a16:creationId xmlns:a16="http://schemas.microsoft.com/office/drawing/2014/main" id="{40C73C5B-6FA8-5214-9CE6-A0D8FD46C869}"/>
              </a:ext>
            </a:extLst>
          </p:cNvPr>
          <p:cNvSpPr>
            <a:spLocks noGrp="1"/>
          </p:cNvSpPr>
          <p:nvPr>
            <p:ph type="body" sz="quarter" idx="12" hasCustomPrompt="1"/>
          </p:nvPr>
        </p:nvSpPr>
        <p:spPr>
          <a:xfrm>
            <a:off x="4747469" y="1330541"/>
            <a:ext cx="3481388" cy="153888"/>
          </a:xfrm>
        </p:spPr>
        <p:txBody>
          <a:bodyPr/>
          <a:lstStyle>
            <a:lvl1pPr marL="114300" indent="-114300" algn="l" defTabSz="932742" rtl="0" eaLnBrk="1" fontAlgn="base" latinLnBrk="0" hangingPunct="1">
              <a:lnSpc>
                <a:spcPct val="100000"/>
              </a:lnSpc>
              <a:spcBef>
                <a:spcPts val="500"/>
              </a:spcBef>
              <a:spcAft>
                <a:spcPts val="500"/>
              </a:spcAft>
              <a:buClr>
                <a:schemeClr val="tx1"/>
              </a:buClr>
              <a:buFont typeface="Arial" panose="020B0604020202020204" pitchFamily="34" charset="0"/>
              <a:buChar char="•"/>
              <a:defRPr lang="en-US" sz="1000" kern="1200" dirty="0" smtClean="0">
                <a:solidFill>
                  <a:schemeClr val="bg1"/>
                </a:solidFill>
                <a:latin typeface="+mj-lt"/>
                <a:ea typeface="+mn-ea"/>
                <a:cs typeface="+mn-cs"/>
              </a:defRPr>
            </a:lvl1pPr>
            <a:lvl2pPr marL="0" indent="0" algn="l" defTabSz="932462" rtl="0" eaLnBrk="1" latinLnBrk="0" hangingPunct="1">
              <a:lnSpc>
                <a:spcPct val="100000"/>
              </a:lnSpc>
              <a:spcBef>
                <a:spcPct val="0"/>
              </a:spcBef>
              <a:spcAft>
                <a:spcPts val="600"/>
              </a:spcAft>
              <a:buNone/>
              <a:defRPr lang="en-US" sz="1100" b="0" kern="1200" cap="none" spc="0" baseline="0" dirty="0" smtClean="0">
                <a:ln w="3175">
                  <a:noFill/>
                </a:ln>
                <a:solidFill>
                  <a:schemeClr val="tx1"/>
                </a:solidFill>
                <a:effectLst/>
                <a:latin typeface="Segoe UI"/>
                <a:ea typeface="+mn-ea"/>
                <a:cs typeface="Segoe UI" panose="020B0502040204020203" pitchFamily="34" charset="0"/>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1" y="457200"/>
            <a:ext cx="3481388"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21362414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43431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3" y="2873414"/>
            <a:ext cx="4159950" cy="1107996"/>
          </a:xfrm>
        </p:spPr>
        <p:txBody>
          <a:bodyPr anchor="ct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841147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738664"/>
          </a:xfrm>
        </p:spPr>
        <p:txBody>
          <a:bodyPr anchor="t"/>
          <a:lstStyle>
            <a:lvl1pPr>
              <a:defRPr sz="24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738037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full bleed">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itle 1">
            <a:extLst>
              <a:ext uri="{FF2B5EF4-FFF2-40B4-BE49-F238E27FC236}">
                <a16:creationId xmlns:a16="http://schemas.microsoft.com/office/drawing/2014/main" id="{BB2CA470-9667-FAB4-49EA-D2CCA622411A}"/>
              </a:ext>
            </a:extLst>
          </p:cNvPr>
          <p:cNvSpPr>
            <a:spLocks noGrp="1"/>
          </p:cNvSpPr>
          <p:nvPr>
            <p:ph type="title"/>
          </p:nvPr>
        </p:nvSpPr>
        <p:spPr>
          <a:xfrm>
            <a:off x="588263" y="-1016000"/>
            <a:ext cx="11018520" cy="492443"/>
          </a:xfrm>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47655281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200" spc="0">
                <a:solidFill>
                  <a:srgbClr val="FFFFFF"/>
                </a:solidFill>
              </a:defRPr>
            </a:lvl1pPr>
          </a:lstStyle>
          <a:p>
            <a:r>
              <a:rPr lang="en-US"/>
              <a:t>Click to edit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858305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81975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7320870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hasCustomPrompt="1"/>
          </p:nvPr>
        </p:nvSpPr>
        <p:spPr>
          <a:xfrm>
            <a:off x="588263" y="5436128"/>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420693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hasCustomPrompt="1"/>
          </p:nvPr>
        </p:nvSpPr>
        <p:spPr>
          <a:xfrm>
            <a:off x="588263" y="866287"/>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575559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hasCustomPrompt="1"/>
          </p:nvPr>
        </p:nvSpPr>
        <p:spPr>
          <a:xfrm>
            <a:off x="588963"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hasCustomPrompt="1"/>
          </p:nvPr>
        </p:nvSpPr>
        <p:spPr>
          <a:xfrm>
            <a:off x="6394451"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prstGeom prst="roundRect">
            <a:avLst>
              <a:gd name="adj" fmla="val 6197"/>
            </a:avLst>
          </a:prstGeo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prstGeom prst="roundRect">
            <a:avLst>
              <a:gd name="adj" fmla="val 7046"/>
            </a:avLst>
          </a:prstGeo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39169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prstGeom prst="roundRect">
            <a:avLst>
              <a:gd name="adj" fmla="val 6763"/>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prstGeom prst="roundRect">
            <a:avLst>
              <a:gd name="adj" fmla="val 6763"/>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prstGeom prst="roundRect">
            <a:avLst>
              <a:gd name="adj" fmla="val 7046"/>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402363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prstGeom prst="roundRect">
            <a:avLst>
              <a:gd name="adj" fmla="val 9291"/>
            </a:avLst>
          </a:prstGeo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prstGeom prst="roundRect">
            <a:avLst>
              <a:gd name="adj" fmla="val 10068"/>
            </a:avLst>
          </a:prstGeo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prstGeom prst="roundRect">
            <a:avLst>
              <a:gd name="adj" fmla="val 9680"/>
            </a:avLst>
          </a:prstGeo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prstGeom prst="roundRect">
            <a:avLst>
              <a:gd name="adj" fmla="val 9680"/>
            </a:avLst>
          </a:prstGeo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346027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14744"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89760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2"/>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799409"/>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79941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3993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79941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955879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292608" y="4800600"/>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2743962"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5195316" y="4799410"/>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7646670"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10098024"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74339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9747"/>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725338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28532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235451"/>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86936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hasCustomPrompt="1"/>
          </p:nvPr>
        </p:nvSpPr>
        <p:spPr>
          <a:xfrm>
            <a:off x="585217"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181862"/>
          </a:xfrm>
        </p:spPr>
        <p:txBody>
          <a:bodyPr wrap="square">
            <a:spAutoFit/>
          </a:bodyPr>
          <a:lstStyle>
            <a:lvl1pPr marL="176213" indent="-176213">
              <a:defRPr lang="en-US" sz="1800" dirty="0"/>
            </a:lvl1pPr>
            <a:lvl2pPr marL="322263" indent="-150813">
              <a:defRPr lang="en-US" sz="1600" dirty="0"/>
            </a:lvl2pPr>
            <a:lvl3pPr marL="466725" indent="-138113">
              <a:defRPr lang="en-US" sz="1100" dirty="0"/>
            </a:lvl3pPr>
            <a:lvl4pPr marL="595313" indent="-128588">
              <a:defRPr lang="en-US" sz="1050" dirty="0"/>
            </a:lvl4pPr>
            <a:lvl5pPr marL="731838" indent="-122238">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hasCustomPrompt="1"/>
          </p:nvPr>
        </p:nvSpPr>
        <p:spPr>
          <a:xfrm>
            <a:off x="4463796"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hasCustomPrompt="1"/>
          </p:nvPr>
        </p:nvSpPr>
        <p:spPr>
          <a:xfrm>
            <a:off x="8342375"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6"/>
          </a:xfrm>
        </p:spPr>
        <p:txBody>
          <a:bodyPr anchor="t"/>
          <a:lstStyle>
            <a:lvl1pPr>
              <a:defRPr>
                <a:solidFill>
                  <a:schemeClr val="bg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2"/>
            <a:ext cx="7253288" cy="3959226"/>
          </a:xfrm>
        </p:spPr>
        <p:txBody>
          <a:bodyPr anchor="t"/>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8589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5683250"/>
          </a:xfrm>
        </p:spPr>
        <p:txBody>
          <a:bodyPr anchor="ctr"/>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0015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91438" y="710247"/>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30510999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88263" y="2099310"/>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4169090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de Bottom">
    <p:bg>
      <p:bgPr>
        <a:solidFill>
          <a:schemeClr val="tx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chemeClr val="bg1"/>
                </a:solidFill>
              </a:defRPr>
            </a:lvl1pPr>
          </a:lstStyle>
          <a:p>
            <a:r>
              <a:rPr lang="en-US"/>
              <a:t>Click to edit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07777"/>
          </a:xfrm>
        </p:spPr>
        <p:txBody>
          <a:bodyPr wrap="square">
            <a:spAutoFit/>
          </a:bodyPr>
          <a:lstStyle>
            <a:lvl1pPr marL="0" indent="0">
              <a:spcBef>
                <a:spcPts val="600"/>
              </a:spcBef>
              <a:spcAft>
                <a:spcPts val="0"/>
              </a:spcAft>
              <a:buNone/>
              <a:defRPr sz="2000">
                <a:solidFill>
                  <a:schemeClr val="bg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704240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de Top">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a:xfrm>
            <a:off x="588263" y="4224580"/>
            <a:ext cx="11018520" cy="492443"/>
          </a:xfrm>
        </p:spPr>
        <p:txBody>
          <a:bodyPr/>
          <a:lstStyle>
            <a:lvl1pPr>
              <a:defRPr sz="3200">
                <a:solidFill>
                  <a:schemeClr val="bg1"/>
                </a:solidFill>
              </a:defRPr>
            </a:lvl1pPr>
          </a:lstStyle>
          <a:p>
            <a:r>
              <a:rPr lang="en-US"/>
              <a:t>Click to edit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07777"/>
          </a:xfrm>
        </p:spPr>
        <p:txBody>
          <a:bodyPr wrap="square">
            <a:spAutoFit/>
          </a:bodyPr>
          <a:lstStyle>
            <a:lvl1pPr marL="0" indent="0">
              <a:spcBef>
                <a:spcPts val="600"/>
              </a:spcBef>
              <a:spcAft>
                <a:spcPts val="0"/>
              </a:spcAft>
              <a:buNone/>
              <a:defRPr sz="2000">
                <a:solidFill>
                  <a:schemeClr val="bg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1304932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de Right sid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bg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07777"/>
          </a:xfrm>
        </p:spPr>
        <p:txBody>
          <a:bodyPr wrap="square">
            <a:spAutoFit/>
          </a:bodyPr>
          <a:lstStyle>
            <a:lvl1pPr marL="0" indent="0">
              <a:lnSpc>
                <a:spcPct val="100000"/>
              </a:lnSpc>
              <a:spcBef>
                <a:spcPts val="600"/>
              </a:spcBef>
              <a:spcAft>
                <a:spcPts val="0"/>
              </a:spcAft>
              <a:buNone/>
              <a:defRPr sz="2000" b="0" i="0" baseline="0">
                <a:solidFill>
                  <a:schemeClr val="bg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07777"/>
          </a:xfrm>
        </p:spPr>
        <p:txBody>
          <a:bodyPr/>
          <a:lstStyle>
            <a:lvl1pPr marL="0" indent="0">
              <a:buNone/>
              <a:tabLst/>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5035066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Left sde">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bg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07777"/>
          </a:xfrm>
        </p:spPr>
        <p:txBody>
          <a:bodyPr wrap="square">
            <a:spAutoFit/>
          </a:bodyPr>
          <a:lstStyle>
            <a:lvl1pPr marL="0" indent="0">
              <a:lnSpc>
                <a:spcPct val="100000"/>
              </a:lnSpc>
              <a:spcBef>
                <a:spcPts val="600"/>
              </a:spcBef>
              <a:spcAft>
                <a:spcPts val="0"/>
              </a:spcAft>
              <a:buNone/>
              <a:defRPr sz="2000" b="0" i="0" baseline="0">
                <a:solidFill>
                  <a:schemeClr val="bg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688971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Left, Image Right">
    <p:bg>
      <p:bgPr>
        <a:solidFill>
          <a:schemeClr val="tx2"/>
        </a:solidFill>
        <a:effectLst/>
      </p:bgPr>
    </p:bg>
    <p:spTree>
      <p:nvGrpSpPr>
        <p:cNvPr id="1" name=""/>
        <p:cNvGrpSpPr/>
        <p:nvPr/>
      </p:nvGrpSpPr>
      <p:grpSpPr>
        <a:xfrm>
          <a:off x="0" y="0"/>
          <a:ext cx="0" cy="0"/>
          <a:chOff x="0" y="0"/>
          <a:chExt cx="0" cy="0"/>
        </a:xfrm>
      </p:grpSpPr>
      <p:sp>
        <p:nvSpPr>
          <p:cNvPr id="9" name="Picture Placeholder 7" descr="This photo is a 'placeholder' only. Drag or drop your photo here, or click and tap the center to insert a photo.">
            <a:extLst>
              <a:ext uri="{FF2B5EF4-FFF2-40B4-BE49-F238E27FC236}">
                <a16:creationId xmlns:a16="http://schemas.microsoft.com/office/drawing/2014/main" id="{8456ECE7-2FD2-0E8A-D0BD-61173814D9B7}"/>
              </a:ext>
            </a:extLst>
          </p:cNvPr>
          <p:cNvSpPr>
            <a:spLocks noGrp="1"/>
          </p:cNvSpPr>
          <p:nvPr>
            <p:ph type="pic" sz="quarter" idx="10" hasCustomPrompt="1"/>
          </p:nvPr>
        </p:nvSpPr>
        <p:spPr bwMode="ltGray">
          <a:xfrm>
            <a:off x="8490856" y="707231"/>
            <a:ext cx="3116945" cy="5561808"/>
          </a:xfrm>
          <a:prstGeom prst="roundRect">
            <a:avLst>
              <a:gd name="adj" fmla="val 4445"/>
            </a:avLst>
          </a:prstGeom>
          <a:blipFill>
            <a:blip r:embed="rId2"/>
            <a:stretch>
              <a:fillRect l="-107368" r="-109854"/>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chemeClr val="bg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922430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2F5E69-E800-43B2-B76C-719EF77B620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6E4B00C3-76E3-A5FC-F695-8132CE978F0A}"/>
              </a:ext>
            </a:extLst>
          </p:cNvPr>
          <p:cNvSpPr>
            <a:spLocks noGrp="1"/>
          </p:cNvSpPr>
          <p:nvPr>
            <p:ph type="title" hasCustomPrompt="1"/>
          </p:nvPr>
        </p:nvSpPr>
        <p:spPr>
          <a:xfrm>
            <a:off x="588263" y="3058081"/>
            <a:ext cx="6147515" cy="738664"/>
          </a:xfrm>
        </p:spPr>
        <p:txBody>
          <a:bodyPr anchor="ctr"/>
          <a:lstStyle>
            <a:lvl1pPr marL="0" indent="0">
              <a:defRPr kumimoji="0" lang="en-US" sz="2400" b="0" i="0" u="none" strike="noStrike" kern="1200" cap="none" spc="-50" normalizeH="0" baseline="0" dirty="0">
                <a:ln w="3175">
                  <a:noFill/>
                </a:ln>
                <a:solidFill>
                  <a:schemeClr val="tx1"/>
                </a:solidFill>
                <a:effectLst/>
                <a:uLnTx/>
                <a:uFillTx/>
                <a:latin typeface="Segoe UI Semibold"/>
                <a:ea typeface="+mn-ea"/>
                <a:cs typeface="Segoe UI" pitchFamily="34" charset="0"/>
              </a:defRPr>
            </a:lvl1pPr>
          </a:lstStyle>
          <a:p>
            <a:pPr marL="127000" marR="0" lvl="0" indent="-12700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FFFFFF"/>
                </a:solidFill>
                <a:effectLst/>
                <a:uLnTx/>
                <a:uFillTx/>
                <a:latin typeface="Segoe UI Semibold"/>
                <a:ea typeface="+mn-ea"/>
                <a:cs typeface="Segoe UI" pitchFamily="34" charset="0"/>
              </a:rPr>
              <a:t>“Click to edit quote style. Click to edit quote style.”</a:t>
            </a:r>
            <a:endParaRPr lang="en-US"/>
          </a:p>
        </p:txBody>
      </p:sp>
    </p:spTree>
    <p:extLst>
      <p:ext uri="{BB962C8B-B14F-4D97-AF65-F5344CB8AC3E}">
        <p14:creationId xmlns:p14="http://schemas.microsoft.com/office/powerpoint/2010/main" val="2666374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emf"/><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9" Type="http://schemas.openxmlformats.org/officeDocument/2006/relationships/slideLayout" Target="../slideLayouts/slideLayout93.xml"/><Relationship Id="rId21" Type="http://schemas.openxmlformats.org/officeDocument/2006/relationships/slideLayout" Target="../slideLayouts/slideLayout75.xml"/><Relationship Id="rId34" Type="http://schemas.openxmlformats.org/officeDocument/2006/relationships/slideLayout" Target="../slideLayouts/slideLayout88.xml"/><Relationship Id="rId42" Type="http://schemas.openxmlformats.org/officeDocument/2006/relationships/slideLayout" Target="../slideLayouts/slideLayout96.xml"/><Relationship Id="rId47" Type="http://schemas.openxmlformats.org/officeDocument/2006/relationships/slideLayout" Target="../slideLayouts/slideLayout101.xml"/><Relationship Id="rId50" Type="http://schemas.openxmlformats.org/officeDocument/2006/relationships/slideLayout" Target="../slideLayouts/slideLayout104.xml"/><Relationship Id="rId55" Type="http://schemas.openxmlformats.org/officeDocument/2006/relationships/slideLayout" Target="../slideLayouts/slideLayout109.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9" Type="http://schemas.openxmlformats.org/officeDocument/2006/relationships/slideLayout" Target="../slideLayouts/slideLayout83.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37" Type="http://schemas.openxmlformats.org/officeDocument/2006/relationships/slideLayout" Target="../slideLayouts/slideLayout91.xml"/><Relationship Id="rId40" Type="http://schemas.openxmlformats.org/officeDocument/2006/relationships/slideLayout" Target="../slideLayouts/slideLayout94.xml"/><Relationship Id="rId45" Type="http://schemas.openxmlformats.org/officeDocument/2006/relationships/slideLayout" Target="../slideLayouts/slideLayout99.xml"/><Relationship Id="rId53" Type="http://schemas.openxmlformats.org/officeDocument/2006/relationships/slideLayout" Target="../slideLayouts/slideLayout107.xml"/><Relationship Id="rId5" Type="http://schemas.openxmlformats.org/officeDocument/2006/relationships/slideLayout" Target="../slideLayouts/slideLayout59.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slideLayout" Target="../slideLayouts/slideLayout89.xml"/><Relationship Id="rId43" Type="http://schemas.openxmlformats.org/officeDocument/2006/relationships/slideLayout" Target="../slideLayouts/slideLayout97.xml"/><Relationship Id="rId48" Type="http://schemas.openxmlformats.org/officeDocument/2006/relationships/slideLayout" Target="../slideLayouts/slideLayout102.xml"/><Relationship Id="rId56" Type="http://schemas.openxmlformats.org/officeDocument/2006/relationships/theme" Target="../theme/theme2.xml"/><Relationship Id="rId8" Type="http://schemas.openxmlformats.org/officeDocument/2006/relationships/slideLayout" Target="../slideLayouts/slideLayout62.xml"/><Relationship Id="rId51" Type="http://schemas.openxmlformats.org/officeDocument/2006/relationships/slideLayout" Target="../slideLayouts/slideLayout105.xml"/><Relationship Id="rId3" Type="http://schemas.openxmlformats.org/officeDocument/2006/relationships/slideLayout" Target="../slideLayouts/slideLayout57.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38" Type="http://schemas.openxmlformats.org/officeDocument/2006/relationships/slideLayout" Target="../slideLayouts/slideLayout92.xml"/><Relationship Id="rId46" Type="http://schemas.openxmlformats.org/officeDocument/2006/relationships/slideLayout" Target="../slideLayouts/slideLayout100.xml"/><Relationship Id="rId20" Type="http://schemas.openxmlformats.org/officeDocument/2006/relationships/slideLayout" Target="../slideLayouts/slideLayout74.xml"/><Relationship Id="rId41" Type="http://schemas.openxmlformats.org/officeDocument/2006/relationships/slideLayout" Target="../slideLayouts/slideLayout95.xml"/><Relationship Id="rId54" Type="http://schemas.openxmlformats.org/officeDocument/2006/relationships/slideLayout" Target="../slideLayouts/slideLayout108.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36" Type="http://schemas.openxmlformats.org/officeDocument/2006/relationships/slideLayout" Target="../slideLayouts/slideLayout90.xml"/><Relationship Id="rId49" Type="http://schemas.openxmlformats.org/officeDocument/2006/relationships/slideLayout" Target="../slideLayouts/slideLayout103.xml"/><Relationship Id="rId57" Type="http://schemas.openxmlformats.org/officeDocument/2006/relationships/image" Target="../media/image1.emf"/><Relationship Id="rId10" Type="http://schemas.openxmlformats.org/officeDocument/2006/relationships/slideLayout" Target="../slideLayouts/slideLayout64.xml"/><Relationship Id="rId31" Type="http://schemas.openxmlformats.org/officeDocument/2006/relationships/slideLayout" Target="../slideLayouts/slideLayout85.xml"/><Relationship Id="rId44" Type="http://schemas.openxmlformats.org/officeDocument/2006/relationships/slideLayout" Target="../slideLayouts/slideLayout98.xml"/><Relationship Id="rId52" Type="http://schemas.openxmlformats.org/officeDocument/2006/relationships/slideLayout" Target="../slideLayouts/slideLayout106.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35.xml"/><Relationship Id="rId21" Type="http://schemas.openxmlformats.org/officeDocument/2006/relationships/slideLayout" Target="../slideLayouts/slideLayout130.xml"/><Relationship Id="rId42" Type="http://schemas.openxmlformats.org/officeDocument/2006/relationships/slideLayout" Target="../slideLayouts/slideLayout151.xml"/><Relationship Id="rId47" Type="http://schemas.openxmlformats.org/officeDocument/2006/relationships/slideLayout" Target="../slideLayouts/slideLayout156.xml"/><Relationship Id="rId63" Type="http://schemas.openxmlformats.org/officeDocument/2006/relationships/slideLayout" Target="../slideLayouts/slideLayout172.xml"/><Relationship Id="rId68" Type="http://schemas.openxmlformats.org/officeDocument/2006/relationships/slideLayout" Target="../slideLayouts/slideLayout177.xml"/><Relationship Id="rId7" Type="http://schemas.openxmlformats.org/officeDocument/2006/relationships/slideLayout" Target="../slideLayouts/slideLayout116.xml"/><Relationship Id="rId71" Type="http://schemas.openxmlformats.org/officeDocument/2006/relationships/theme" Target="../theme/theme3.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9" Type="http://schemas.openxmlformats.org/officeDocument/2006/relationships/slideLayout" Target="../slideLayouts/slideLayout138.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32" Type="http://schemas.openxmlformats.org/officeDocument/2006/relationships/slideLayout" Target="../slideLayouts/slideLayout141.xml"/><Relationship Id="rId37" Type="http://schemas.openxmlformats.org/officeDocument/2006/relationships/slideLayout" Target="../slideLayouts/slideLayout146.xml"/><Relationship Id="rId40" Type="http://schemas.openxmlformats.org/officeDocument/2006/relationships/slideLayout" Target="../slideLayouts/slideLayout149.xml"/><Relationship Id="rId45" Type="http://schemas.openxmlformats.org/officeDocument/2006/relationships/slideLayout" Target="../slideLayouts/slideLayout154.xml"/><Relationship Id="rId53" Type="http://schemas.openxmlformats.org/officeDocument/2006/relationships/slideLayout" Target="../slideLayouts/slideLayout162.xml"/><Relationship Id="rId58" Type="http://schemas.openxmlformats.org/officeDocument/2006/relationships/slideLayout" Target="../slideLayouts/slideLayout167.xml"/><Relationship Id="rId66" Type="http://schemas.openxmlformats.org/officeDocument/2006/relationships/slideLayout" Target="../slideLayouts/slideLayout175.xml"/><Relationship Id="rId5" Type="http://schemas.openxmlformats.org/officeDocument/2006/relationships/slideLayout" Target="../slideLayouts/slideLayout114.xml"/><Relationship Id="rId61" Type="http://schemas.openxmlformats.org/officeDocument/2006/relationships/slideLayout" Target="../slideLayouts/slideLayout170.xml"/><Relationship Id="rId19" Type="http://schemas.openxmlformats.org/officeDocument/2006/relationships/slideLayout" Target="../slideLayouts/slideLayout12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slideLayout" Target="../slideLayouts/slideLayout136.xml"/><Relationship Id="rId30" Type="http://schemas.openxmlformats.org/officeDocument/2006/relationships/slideLayout" Target="../slideLayouts/slideLayout139.xml"/><Relationship Id="rId35" Type="http://schemas.openxmlformats.org/officeDocument/2006/relationships/slideLayout" Target="../slideLayouts/slideLayout144.xml"/><Relationship Id="rId43" Type="http://schemas.openxmlformats.org/officeDocument/2006/relationships/slideLayout" Target="../slideLayouts/slideLayout152.xml"/><Relationship Id="rId48" Type="http://schemas.openxmlformats.org/officeDocument/2006/relationships/slideLayout" Target="../slideLayouts/slideLayout157.xml"/><Relationship Id="rId56" Type="http://schemas.openxmlformats.org/officeDocument/2006/relationships/slideLayout" Target="../slideLayouts/slideLayout165.xml"/><Relationship Id="rId64" Type="http://schemas.openxmlformats.org/officeDocument/2006/relationships/slideLayout" Target="../slideLayouts/slideLayout173.xml"/><Relationship Id="rId69" Type="http://schemas.openxmlformats.org/officeDocument/2006/relationships/slideLayout" Target="../slideLayouts/slideLayout178.xml"/><Relationship Id="rId8" Type="http://schemas.openxmlformats.org/officeDocument/2006/relationships/slideLayout" Target="../slideLayouts/slideLayout117.xml"/><Relationship Id="rId51" Type="http://schemas.openxmlformats.org/officeDocument/2006/relationships/slideLayout" Target="../slideLayouts/slideLayout160.xml"/><Relationship Id="rId3" Type="http://schemas.openxmlformats.org/officeDocument/2006/relationships/slideLayout" Target="../slideLayouts/slideLayout112.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33" Type="http://schemas.openxmlformats.org/officeDocument/2006/relationships/slideLayout" Target="../slideLayouts/slideLayout142.xml"/><Relationship Id="rId38" Type="http://schemas.openxmlformats.org/officeDocument/2006/relationships/slideLayout" Target="../slideLayouts/slideLayout147.xml"/><Relationship Id="rId46" Type="http://schemas.openxmlformats.org/officeDocument/2006/relationships/slideLayout" Target="../slideLayouts/slideLayout155.xml"/><Relationship Id="rId59" Type="http://schemas.openxmlformats.org/officeDocument/2006/relationships/slideLayout" Target="../slideLayouts/slideLayout168.xml"/><Relationship Id="rId67" Type="http://schemas.openxmlformats.org/officeDocument/2006/relationships/slideLayout" Target="../slideLayouts/slideLayout176.xml"/><Relationship Id="rId20" Type="http://schemas.openxmlformats.org/officeDocument/2006/relationships/slideLayout" Target="../slideLayouts/slideLayout129.xml"/><Relationship Id="rId41" Type="http://schemas.openxmlformats.org/officeDocument/2006/relationships/slideLayout" Target="../slideLayouts/slideLayout150.xml"/><Relationship Id="rId54" Type="http://schemas.openxmlformats.org/officeDocument/2006/relationships/slideLayout" Target="../slideLayouts/slideLayout163.xml"/><Relationship Id="rId62" Type="http://schemas.openxmlformats.org/officeDocument/2006/relationships/slideLayout" Target="../slideLayouts/slideLayout171.xml"/><Relationship Id="rId70" Type="http://schemas.openxmlformats.org/officeDocument/2006/relationships/slideLayout" Target="../slideLayouts/slideLayout179.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28" Type="http://schemas.openxmlformats.org/officeDocument/2006/relationships/slideLayout" Target="../slideLayouts/slideLayout137.xml"/><Relationship Id="rId36" Type="http://schemas.openxmlformats.org/officeDocument/2006/relationships/slideLayout" Target="../slideLayouts/slideLayout145.xml"/><Relationship Id="rId49" Type="http://schemas.openxmlformats.org/officeDocument/2006/relationships/slideLayout" Target="../slideLayouts/slideLayout158.xml"/><Relationship Id="rId57" Type="http://schemas.openxmlformats.org/officeDocument/2006/relationships/slideLayout" Target="../slideLayouts/slideLayout166.xml"/><Relationship Id="rId10" Type="http://schemas.openxmlformats.org/officeDocument/2006/relationships/slideLayout" Target="../slideLayouts/slideLayout119.xml"/><Relationship Id="rId31" Type="http://schemas.openxmlformats.org/officeDocument/2006/relationships/slideLayout" Target="../slideLayouts/slideLayout140.xml"/><Relationship Id="rId44" Type="http://schemas.openxmlformats.org/officeDocument/2006/relationships/slideLayout" Target="../slideLayouts/slideLayout153.xml"/><Relationship Id="rId52" Type="http://schemas.openxmlformats.org/officeDocument/2006/relationships/slideLayout" Target="../slideLayouts/slideLayout161.xml"/><Relationship Id="rId60" Type="http://schemas.openxmlformats.org/officeDocument/2006/relationships/slideLayout" Target="../slideLayouts/slideLayout169.xml"/><Relationship Id="rId65" Type="http://schemas.openxmlformats.org/officeDocument/2006/relationships/slideLayout" Target="../slideLayouts/slideLayout174.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39" Type="http://schemas.openxmlformats.org/officeDocument/2006/relationships/slideLayout" Target="../slideLayouts/slideLayout148.xml"/><Relationship Id="rId34" Type="http://schemas.openxmlformats.org/officeDocument/2006/relationships/slideLayout" Target="../slideLayouts/slideLayout143.xml"/><Relationship Id="rId50" Type="http://schemas.openxmlformats.org/officeDocument/2006/relationships/slideLayout" Target="../slideLayouts/slideLayout159.xml"/><Relationship Id="rId55" Type="http://schemas.openxmlformats.org/officeDocument/2006/relationships/slideLayout" Target="../slideLayouts/slideLayout1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87.xml"/><Relationship Id="rId13" Type="http://schemas.openxmlformats.org/officeDocument/2006/relationships/slideLayout" Target="../slideLayouts/slideLayout192.xml"/><Relationship Id="rId18" Type="http://schemas.openxmlformats.org/officeDocument/2006/relationships/slideLayout" Target="../slideLayouts/slideLayout197.xml"/><Relationship Id="rId3" Type="http://schemas.openxmlformats.org/officeDocument/2006/relationships/slideLayout" Target="../slideLayouts/slideLayout182.xml"/><Relationship Id="rId7" Type="http://schemas.openxmlformats.org/officeDocument/2006/relationships/slideLayout" Target="../slideLayouts/slideLayout186.xml"/><Relationship Id="rId12" Type="http://schemas.openxmlformats.org/officeDocument/2006/relationships/slideLayout" Target="../slideLayouts/slideLayout191.xml"/><Relationship Id="rId17" Type="http://schemas.openxmlformats.org/officeDocument/2006/relationships/slideLayout" Target="../slideLayouts/slideLayout196.xml"/><Relationship Id="rId2" Type="http://schemas.openxmlformats.org/officeDocument/2006/relationships/slideLayout" Target="../slideLayouts/slideLayout181.xml"/><Relationship Id="rId16" Type="http://schemas.openxmlformats.org/officeDocument/2006/relationships/slideLayout" Target="../slideLayouts/slideLayout195.xml"/><Relationship Id="rId20" Type="http://schemas.openxmlformats.org/officeDocument/2006/relationships/image" Target="../media/image43.png"/><Relationship Id="rId1" Type="http://schemas.openxmlformats.org/officeDocument/2006/relationships/slideLayout" Target="../slideLayouts/slideLayout180.xml"/><Relationship Id="rId6" Type="http://schemas.openxmlformats.org/officeDocument/2006/relationships/slideLayout" Target="../slideLayouts/slideLayout185.xml"/><Relationship Id="rId11" Type="http://schemas.openxmlformats.org/officeDocument/2006/relationships/slideLayout" Target="../slideLayouts/slideLayout190.xml"/><Relationship Id="rId5" Type="http://schemas.openxmlformats.org/officeDocument/2006/relationships/slideLayout" Target="../slideLayouts/slideLayout184.xml"/><Relationship Id="rId15" Type="http://schemas.openxmlformats.org/officeDocument/2006/relationships/slideLayout" Target="../slideLayouts/slideLayout194.xml"/><Relationship Id="rId10" Type="http://schemas.openxmlformats.org/officeDocument/2006/relationships/slideLayout" Target="../slideLayouts/slideLayout189.xml"/><Relationship Id="rId19" Type="http://schemas.openxmlformats.org/officeDocument/2006/relationships/theme" Target="../theme/theme4.xml"/><Relationship Id="rId4" Type="http://schemas.openxmlformats.org/officeDocument/2006/relationships/slideLayout" Target="../slideLayouts/slideLayout183.xml"/><Relationship Id="rId9" Type="http://schemas.openxmlformats.org/officeDocument/2006/relationships/slideLayout" Target="../slideLayouts/slideLayout188.xml"/><Relationship Id="rId14" Type="http://schemas.openxmlformats.org/officeDocument/2006/relationships/slideLayout" Target="../slideLayouts/slideLayout19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05.xml"/><Relationship Id="rId13" Type="http://schemas.openxmlformats.org/officeDocument/2006/relationships/slideLayout" Target="../slideLayouts/slideLayout210.xml"/><Relationship Id="rId18" Type="http://schemas.openxmlformats.org/officeDocument/2006/relationships/slideLayout" Target="../slideLayouts/slideLayout215.xml"/><Relationship Id="rId26" Type="http://schemas.openxmlformats.org/officeDocument/2006/relationships/slideLayout" Target="../slideLayouts/slideLayout223.xml"/><Relationship Id="rId3" Type="http://schemas.openxmlformats.org/officeDocument/2006/relationships/slideLayout" Target="../slideLayouts/slideLayout200.xml"/><Relationship Id="rId21" Type="http://schemas.openxmlformats.org/officeDocument/2006/relationships/slideLayout" Target="../slideLayouts/slideLayout218.xml"/><Relationship Id="rId7" Type="http://schemas.openxmlformats.org/officeDocument/2006/relationships/slideLayout" Target="../slideLayouts/slideLayout204.xml"/><Relationship Id="rId12" Type="http://schemas.openxmlformats.org/officeDocument/2006/relationships/slideLayout" Target="../slideLayouts/slideLayout209.xml"/><Relationship Id="rId17" Type="http://schemas.openxmlformats.org/officeDocument/2006/relationships/slideLayout" Target="../slideLayouts/slideLayout214.xml"/><Relationship Id="rId25" Type="http://schemas.openxmlformats.org/officeDocument/2006/relationships/slideLayout" Target="../slideLayouts/slideLayout222.xml"/><Relationship Id="rId2" Type="http://schemas.openxmlformats.org/officeDocument/2006/relationships/slideLayout" Target="../slideLayouts/slideLayout199.xml"/><Relationship Id="rId16" Type="http://schemas.openxmlformats.org/officeDocument/2006/relationships/slideLayout" Target="../slideLayouts/slideLayout213.xml"/><Relationship Id="rId20" Type="http://schemas.openxmlformats.org/officeDocument/2006/relationships/slideLayout" Target="../slideLayouts/slideLayout217.xml"/><Relationship Id="rId29" Type="http://schemas.openxmlformats.org/officeDocument/2006/relationships/image" Target="../media/image43.png"/><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24" Type="http://schemas.openxmlformats.org/officeDocument/2006/relationships/slideLayout" Target="../slideLayouts/slideLayout221.xml"/><Relationship Id="rId5" Type="http://schemas.openxmlformats.org/officeDocument/2006/relationships/slideLayout" Target="../slideLayouts/slideLayout202.xml"/><Relationship Id="rId15" Type="http://schemas.openxmlformats.org/officeDocument/2006/relationships/slideLayout" Target="../slideLayouts/slideLayout212.xml"/><Relationship Id="rId23" Type="http://schemas.openxmlformats.org/officeDocument/2006/relationships/slideLayout" Target="../slideLayouts/slideLayout220.xml"/><Relationship Id="rId28" Type="http://schemas.openxmlformats.org/officeDocument/2006/relationships/theme" Target="../theme/theme5.xml"/><Relationship Id="rId10" Type="http://schemas.openxmlformats.org/officeDocument/2006/relationships/slideLayout" Target="../slideLayouts/slideLayout207.xml"/><Relationship Id="rId19" Type="http://schemas.openxmlformats.org/officeDocument/2006/relationships/slideLayout" Target="../slideLayouts/slideLayout216.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 Id="rId22" Type="http://schemas.openxmlformats.org/officeDocument/2006/relationships/slideLayout" Target="../slideLayouts/slideLayout219.xml"/><Relationship Id="rId27" Type="http://schemas.openxmlformats.org/officeDocument/2006/relationships/slideLayout" Target="../slideLayouts/slideLayout224.xml"/><Relationship Id="rId30" Type="http://schemas.openxmlformats.org/officeDocument/2006/relationships/image" Target="../media/image1.emf"/></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2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09" r:id="rId1"/>
    <p:sldLayoutId id="2147485166" r:id="rId2"/>
    <p:sldLayoutId id="2147484710" r:id="rId3"/>
    <p:sldLayoutId id="2147484240" r:id="rId4"/>
    <p:sldLayoutId id="2147484910" r:id="rId5"/>
    <p:sldLayoutId id="2147484911" r:id="rId6"/>
    <p:sldLayoutId id="2147485050" r:id="rId7"/>
    <p:sldLayoutId id="2147485165" r:id="rId8"/>
    <p:sldLayoutId id="2147484941" r:id="rId9"/>
    <p:sldLayoutId id="2147484942" r:id="rId10"/>
    <p:sldLayoutId id="2147485162" r:id="rId11"/>
    <p:sldLayoutId id="2147484639" r:id="rId12"/>
    <p:sldLayoutId id="2147484943" r:id="rId13"/>
    <p:sldLayoutId id="2147484603" r:id="rId14"/>
    <p:sldLayoutId id="2147485167" r:id="rId15"/>
    <p:sldLayoutId id="2147485168" r:id="rId16"/>
    <p:sldLayoutId id="2147484833" r:id="rId17"/>
    <p:sldLayoutId id="2147484834" r:id="rId18"/>
    <p:sldLayoutId id="2147484835" r:id="rId19"/>
    <p:sldLayoutId id="2147484922" r:id="rId20"/>
    <p:sldLayoutId id="2147485169" r:id="rId21"/>
    <p:sldLayoutId id="2147484923" r:id="rId22"/>
    <p:sldLayoutId id="2147484924" r:id="rId23"/>
    <p:sldLayoutId id="2147484839" r:id="rId24"/>
    <p:sldLayoutId id="2147484840" r:id="rId25"/>
    <p:sldLayoutId id="2147484841" r:id="rId26"/>
    <p:sldLayoutId id="2147484842" r:id="rId27"/>
    <p:sldLayoutId id="2147484843" r:id="rId28"/>
    <p:sldLayoutId id="2147484938" r:id="rId29"/>
    <p:sldLayoutId id="2147484939" r:id="rId30"/>
    <p:sldLayoutId id="2147484940" r:id="rId31"/>
    <p:sldLayoutId id="2147485161" r:id="rId32"/>
    <p:sldLayoutId id="2147485152" r:id="rId33"/>
    <p:sldLayoutId id="2147485153" r:id="rId34"/>
    <p:sldLayoutId id="2147485154" r:id="rId35"/>
    <p:sldLayoutId id="2147484944" r:id="rId36"/>
    <p:sldLayoutId id="2147484945" r:id="rId37"/>
    <p:sldLayoutId id="2147485137" r:id="rId38"/>
    <p:sldLayoutId id="2147485138" r:id="rId39"/>
    <p:sldLayoutId id="2147485139" r:id="rId40"/>
    <p:sldLayoutId id="2147485140" r:id="rId41"/>
    <p:sldLayoutId id="2147485141" r:id="rId42"/>
    <p:sldLayoutId id="2147485142" r:id="rId43"/>
    <p:sldLayoutId id="2147485170" r:id="rId44"/>
    <p:sldLayoutId id="2147485171" r:id="rId45"/>
    <p:sldLayoutId id="2147484249" r:id="rId46"/>
    <p:sldLayoutId id="2147484640" r:id="rId47"/>
    <p:sldLayoutId id="2147484584" r:id="rId48"/>
    <p:sldLayoutId id="2147484583" r:id="rId49"/>
    <p:sldLayoutId id="2147485172" r:id="rId50"/>
    <p:sldLayoutId id="2147484671" r:id="rId51"/>
    <p:sldLayoutId id="2147484673" r:id="rId52"/>
    <p:sldLayoutId id="2147484299" r:id="rId53"/>
    <p:sldLayoutId id="2147484263" r:id="rId54"/>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031004964"/>
      </p:ext>
    </p:extLst>
  </p:cSld>
  <p:clrMap bg1="lt1" tx1="dk1" bg2="lt2" tx2="dk2" accent1="accent1" accent2="accent2" accent3="accent3" accent4="accent4" accent5="accent5" accent6="accent6" hlink="hlink" folHlink="folHlink"/>
  <p:sldLayoutIdLst>
    <p:sldLayoutId id="2147485174" r:id="rId1"/>
    <p:sldLayoutId id="2147485175" r:id="rId2"/>
    <p:sldLayoutId id="2147485176" r:id="rId3"/>
    <p:sldLayoutId id="2147485177" r:id="rId4"/>
    <p:sldLayoutId id="2147485178" r:id="rId5"/>
    <p:sldLayoutId id="2147485179" r:id="rId6"/>
    <p:sldLayoutId id="2147485180" r:id="rId7"/>
    <p:sldLayoutId id="2147485181" r:id="rId8"/>
    <p:sldLayoutId id="2147485182" r:id="rId9"/>
    <p:sldLayoutId id="2147485183" r:id="rId10"/>
    <p:sldLayoutId id="2147485184" r:id="rId11"/>
    <p:sldLayoutId id="2147485185" r:id="rId12"/>
    <p:sldLayoutId id="2147485186" r:id="rId13"/>
    <p:sldLayoutId id="2147485187" r:id="rId14"/>
    <p:sldLayoutId id="2147485188" r:id="rId15"/>
    <p:sldLayoutId id="2147485189" r:id="rId16"/>
    <p:sldLayoutId id="2147485190" r:id="rId17"/>
    <p:sldLayoutId id="2147485191" r:id="rId18"/>
    <p:sldLayoutId id="2147485192" r:id="rId19"/>
    <p:sldLayoutId id="2147485193" r:id="rId20"/>
    <p:sldLayoutId id="2147485194" r:id="rId21"/>
    <p:sldLayoutId id="2147485195" r:id="rId22"/>
    <p:sldLayoutId id="2147485196" r:id="rId23"/>
    <p:sldLayoutId id="2147485197" r:id="rId24"/>
    <p:sldLayoutId id="2147485198" r:id="rId25"/>
    <p:sldLayoutId id="2147485199" r:id="rId26"/>
    <p:sldLayoutId id="2147485200" r:id="rId27"/>
    <p:sldLayoutId id="2147485201" r:id="rId28"/>
    <p:sldLayoutId id="2147485202" r:id="rId29"/>
    <p:sldLayoutId id="2147485203" r:id="rId30"/>
    <p:sldLayoutId id="2147485204" r:id="rId31"/>
    <p:sldLayoutId id="2147485205" r:id="rId32"/>
    <p:sldLayoutId id="2147485206" r:id="rId33"/>
    <p:sldLayoutId id="2147485207" r:id="rId34"/>
    <p:sldLayoutId id="2147485208" r:id="rId35"/>
    <p:sldLayoutId id="2147485209" r:id="rId36"/>
    <p:sldLayoutId id="2147485210" r:id="rId37"/>
    <p:sldLayoutId id="2147485211" r:id="rId38"/>
    <p:sldLayoutId id="2147485212" r:id="rId39"/>
    <p:sldLayoutId id="2147485213" r:id="rId40"/>
    <p:sldLayoutId id="2147485214" r:id="rId41"/>
    <p:sldLayoutId id="2147485215" r:id="rId42"/>
    <p:sldLayoutId id="2147485216" r:id="rId43"/>
    <p:sldLayoutId id="2147485217" r:id="rId44"/>
    <p:sldLayoutId id="2147485218" r:id="rId45"/>
    <p:sldLayoutId id="2147485219" r:id="rId46"/>
    <p:sldLayoutId id="2147485220" r:id="rId47"/>
    <p:sldLayoutId id="2147485221" r:id="rId48"/>
    <p:sldLayoutId id="2147485222" r:id="rId49"/>
    <p:sldLayoutId id="2147485223" r:id="rId50"/>
    <p:sldLayoutId id="2147485224" r:id="rId51"/>
    <p:sldLayoutId id="2147485225" r:id="rId52"/>
    <p:sldLayoutId id="2147485226" r:id="rId53"/>
    <p:sldLayoutId id="2147485227" r:id="rId54"/>
    <p:sldLayoutId id="2147485306" r:id="rId55"/>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bg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091F2C"/>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118" name="Group 117">
            <a:extLst>
              <a:ext uri="{FF2B5EF4-FFF2-40B4-BE49-F238E27FC236}">
                <a16:creationId xmlns:a16="http://schemas.microsoft.com/office/drawing/2014/main" id="{99DA33A7-B540-D92C-5C6F-84419C3B58C1}"/>
              </a:ext>
            </a:extLst>
          </p:cNvPr>
          <p:cNvGrpSpPr>
            <a:grpSpLocks noChangeAspect="1"/>
          </p:cNvGrpSpPr>
          <p:nvPr userDrawn="1"/>
        </p:nvGrpSpPr>
        <p:grpSpPr bwMode="auto">
          <a:xfrm rot="5400000">
            <a:off x="10659863" y="3998558"/>
            <a:ext cx="4597400" cy="1169987"/>
            <a:chOff x="1529" y="1423"/>
            <a:chExt cx="2896" cy="737"/>
          </a:xfrm>
        </p:grpSpPr>
        <p:sp>
          <p:nvSpPr>
            <p:cNvPr id="119" name="AutoShape 3">
              <a:extLst>
                <a:ext uri="{FF2B5EF4-FFF2-40B4-BE49-F238E27FC236}">
                  <a16:creationId xmlns:a16="http://schemas.microsoft.com/office/drawing/2014/main" id="{FD8F8481-1740-7DCD-ED5B-5FB7DABB6C5C}"/>
                </a:ext>
              </a:extLst>
            </p:cNvPr>
            <p:cNvSpPr>
              <a:spLocks noChangeAspect="1" noChangeArrowheads="1" noTextEdit="1"/>
            </p:cNvSpPr>
            <p:nvPr/>
          </p:nvSpPr>
          <p:spPr bwMode="auto">
            <a:xfrm>
              <a:off x="1529" y="1423"/>
              <a:ext cx="2896" cy="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5">
              <a:extLst>
                <a:ext uri="{FF2B5EF4-FFF2-40B4-BE49-F238E27FC236}">
                  <a16:creationId xmlns:a16="http://schemas.microsoft.com/office/drawing/2014/main" id="{AC16B22D-A2E3-2D4D-3CB8-AF80941B4910}"/>
                </a:ext>
              </a:extLst>
            </p:cNvPr>
            <p:cNvSpPr>
              <a:spLocks noChangeArrowheads="1"/>
            </p:cNvSpPr>
            <p:nvPr/>
          </p:nvSpPr>
          <p:spPr bwMode="auto">
            <a:xfrm>
              <a:off x="2254" y="1727"/>
              <a:ext cx="707" cy="135"/>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6">
              <a:extLst>
                <a:ext uri="{FF2B5EF4-FFF2-40B4-BE49-F238E27FC236}">
                  <a16:creationId xmlns:a16="http://schemas.microsoft.com/office/drawing/2014/main" id="{843D0F93-5760-EA93-874E-811A3C291C64}"/>
                </a:ext>
              </a:extLst>
            </p:cNvPr>
            <p:cNvSpPr>
              <a:spLocks noChangeArrowheads="1"/>
            </p:cNvSpPr>
            <p:nvPr/>
          </p:nvSpPr>
          <p:spPr bwMode="auto">
            <a:xfrm>
              <a:off x="2264" y="1722"/>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bg1"/>
                  </a:solidFill>
                  <a:effectLst/>
                  <a:latin typeface="Segoe UI Black" panose="020B0A02040204020203" pitchFamily="34" charset="0"/>
                </a:rPr>
                <a:t>A</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122" name="Rectangle 7">
              <a:extLst>
                <a:ext uri="{FF2B5EF4-FFF2-40B4-BE49-F238E27FC236}">
                  <a16:creationId xmlns:a16="http://schemas.microsoft.com/office/drawing/2014/main" id="{BB302225-B0E3-50E8-3C42-EFAE15F81D8A}"/>
                </a:ext>
              </a:extLst>
            </p:cNvPr>
            <p:cNvSpPr>
              <a:spLocks noChangeArrowheads="1"/>
            </p:cNvSpPr>
            <p:nvPr/>
          </p:nvSpPr>
          <p:spPr bwMode="auto">
            <a:xfrm>
              <a:off x="2264" y="1800"/>
              <a:ext cx="13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F4364C</a:t>
              </a:r>
              <a:endParaRPr kumimoji="0" lang="en-US" altLang="en-US" sz="1800" b="0" i="0" u="none" strike="noStrike" cap="none" normalizeH="0" baseline="0">
                <a:ln>
                  <a:noFill/>
                </a:ln>
                <a:effectLst/>
                <a:latin typeface="Arial" panose="020B0604020202020204" pitchFamily="34" charset="0"/>
              </a:endParaRPr>
            </a:p>
          </p:txBody>
        </p:sp>
        <p:sp>
          <p:nvSpPr>
            <p:cNvPr id="123" name="Rectangle 8">
              <a:extLst>
                <a:ext uri="{FF2B5EF4-FFF2-40B4-BE49-F238E27FC236}">
                  <a16:creationId xmlns:a16="http://schemas.microsoft.com/office/drawing/2014/main" id="{52933C76-CFFA-65A2-05B4-2B8087469134}"/>
                </a:ext>
              </a:extLst>
            </p:cNvPr>
            <p:cNvSpPr>
              <a:spLocks noChangeArrowheads="1"/>
            </p:cNvSpPr>
            <p:nvPr/>
          </p:nvSpPr>
          <p:spPr bwMode="auto">
            <a:xfrm>
              <a:off x="2254" y="1871"/>
              <a:ext cx="707" cy="1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9">
              <a:extLst>
                <a:ext uri="{FF2B5EF4-FFF2-40B4-BE49-F238E27FC236}">
                  <a16:creationId xmlns:a16="http://schemas.microsoft.com/office/drawing/2014/main" id="{422C042B-FB12-89CF-8486-1C6CCC664EFF}"/>
                </a:ext>
              </a:extLst>
            </p:cNvPr>
            <p:cNvSpPr>
              <a:spLocks noChangeArrowheads="1"/>
            </p:cNvSpPr>
            <p:nvPr/>
          </p:nvSpPr>
          <p:spPr bwMode="auto">
            <a:xfrm>
              <a:off x="2264" y="1865"/>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B3BB"/>
                  </a:solidFill>
                  <a:effectLst/>
                  <a:latin typeface="Segoe UI Black" panose="020B0A02040204020203" pitchFamily="34" charset="0"/>
                </a:rPr>
                <a:t>A</a:t>
              </a:r>
              <a:endParaRPr kumimoji="0" lang="en-US" altLang="en-US" sz="1800" b="0" i="0" u="none" strike="noStrike" cap="none" normalizeH="0" baseline="0">
                <a:ln>
                  <a:noFill/>
                </a:ln>
                <a:solidFill>
                  <a:srgbClr val="FFB3BB"/>
                </a:solidFill>
                <a:effectLst/>
                <a:latin typeface="Arial" panose="020B0604020202020204" pitchFamily="34" charset="0"/>
              </a:endParaRPr>
            </a:p>
          </p:txBody>
        </p:sp>
        <p:sp>
          <p:nvSpPr>
            <p:cNvPr id="125" name="Rectangle 10">
              <a:extLst>
                <a:ext uri="{FF2B5EF4-FFF2-40B4-BE49-F238E27FC236}">
                  <a16:creationId xmlns:a16="http://schemas.microsoft.com/office/drawing/2014/main" id="{9736017B-863B-E1E7-6991-1F69489CF791}"/>
                </a:ext>
              </a:extLst>
            </p:cNvPr>
            <p:cNvSpPr>
              <a:spLocks noChangeArrowheads="1"/>
            </p:cNvSpPr>
            <p:nvPr/>
          </p:nvSpPr>
          <p:spPr bwMode="auto">
            <a:xfrm>
              <a:off x="2329" y="1865"/>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6" name="Rectangle 11">
              <a:extLst>
                <a:ext uri="{FF2B5EF4-FFF2-40B4-BE49-F238E27FC236}">
                  <a16:creationId xmlns:a16="http://schemas.microsoft.com/office/drawing/2014/main" id="{051A1FE0-B6B9-20C4-7C74-168C447B579E}"/>
                </a:ext>
              </a:extLst>
            </p:cNvPr>
            <p:cNvSpPr>
              <a:spLocks noChangeArrowheads="1"/>
            </p:cNvSpPr>
            <p:nvPr/>
          </p:nvSpPr>
          <p:spPr bwMode="auto">
            <a:xfrm>
              <a:off x="2264" y="1943"/>
              <a:ext cx="131"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7" name="Rectangle 12">
              <a:extLst>
                <a:ext uri="{FF2B5EF4-FFF2-40B4-BE49-F238E27FC236}">
                  <a16:creationId xmlns:a16="http://schemas.microsoft.com/office/drawing/2014/main" id="{BF3E87D0-C9B5-9B62-9B04-D626C6DCB4BF}"/>
                </a:ext>
              </a:extLst>
            </p:cNvPr>
            <p:cNvSpPr>
              <a:spLocks noChangeArrowheads="1"/>
            </p:cNvSpPr>
            <p:nvPr/>
          </p:nvSpPr>
          <p:spPr bwMode="auto">
            <a:xfrm>
              <a:off x="2254" y="1582"/>
              <a:ext cx="707" cy="136"/>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13">
              <a:extLst>
                <a:ext uri="{FF2B5EF4-FFF2-40B4-BE49-F238E27FC236}">
                  <a16:creationId xmlns:a16="http://schemas.microsoft.com/office/drawing/2014/main" id="{6A21F405-24C2-04E6-27AC-6A0F3CA33CB1}"/>
                </a:ext>
              </a:extLst>
            </p:cNvPr>
            <p:cNvSpPr>
              <a:spLocks noChangeArrowheads="1"/>
            </p:cNvSpPr>
            <p:nvPr/>
          </p:nvSpPr>
          <p:spPr bwMode="auto">
            <a:xfrm>
              <a:off x="2264" y="1577"/>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73262F"/>
                  </a:solidFill>
                  <a:effectLst/>
                  <a:latin typeface="Segoe UI Black" panose="020B0A02040204020203" pitchFamily="34" charset="0"/>
                </a:rPr>
                <a:t>A</a:t>
              </a:r>
              <a:endParaRPr kumimoji="0" lang="en-US" altLang="en-US" sz="1800" b="0" i="0" u="none" strike="noStrike" cap="none" normalizeH="0" baseline="0">
                <a:ln>
                  <a:noFill/>
                </a:ln>
                <a:solidFill>
                  <a:srgbClr val="73262F"/>
                </a:solidFill>
                <a:effectLst/>
                <a:latin typeface="Arial" panose="020B0604020202020204" pitchFamily="34" charset="0"/>
              </a:endParaRPr>
            </a:p>
          </p:txBody>
        </p:sp>
        <p:sp>
          <p:nvSpPr>
            <p:cNvPr id="129" name="Rectangle 14">
              <a:extLst>
                <a:ext uri="{FF2B5EF4-FFF2-40B4-BE49-F238E27FC236}">
                  <a16:creationId xmlns:a16="http://schemas.microsoft.com/office/drawing/2014/main" id="{C5210E58-A41F-2689-1F48-397977F47C1A}"/>
                </a:ext>
              </a:extLst>
            </p:cNvPr>
            <p:cNvSpPr>
              <a:spLocks noChangeArrowheads="1"/>
            </p:cNvSpPr>
            <p:nvPr/>
          </p:nvSpPr>
          <p:spPr bwMode="auto">
            <a:xfrm>
              <a:off x="2329" y="1577"/>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0" name="Rectangle 15">
              <a:extLst>
                <a:ext uri="{FF2B5EF4-FFF2-40B4-BE49-F238E27FC236}">
                  <a16:creationId xmlns:a16="http://schemas.microsoft.com/office/drawing/2014/main" id="{DD9642F3-CE70-98CE-E613-9D9A6AFA3FA9}"/>
                </a:ext>
              </a:extLst>
            </p:cNvPr>
            <p:cNvSpPr>
              <a:spLocks noChangeArrowheads="1"/>
            </p:cNvSpPr>
            <p:nvPr/>
          </p:nvSpPr>
          <p:spPr bwMode="auto">
            <a:xfrm>
              <a:off x="2264" y="1654"/>
              <a:ext cx="13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FFB3BB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1" name="Rectangle 16">
              <a:extLst>
                <a:ext uri="{FF2B5EF4-FFF2-40B4-BE49-F238E27FC236}">
                  <a16:creationId xmlns:a16="http://schemas.microsoft.com/office/drawing/2014/main" id="{5C52E7C7-B101-552C-E4BE-2DEB163E97C6}"/>
                </a:ext>
              </a:extLst>
            </p:cNvPr>
            <p:cNvSpPr>
              <a:spLocks noChangeArrowheads="1"/>
            </p:cNvSpPr>
            <p:nvPr/>
          </p:nvSpPr>
          <p:spPr bwMode="auto">
            <a:xfrm>
              <a:off x="2255" y="2022"/>
              <a:ext cx="706"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Rectangle 17">
              <a:extLst>
                <a:ext uri="{FF2B5EF4-FFF2-40B4-BE49-F238E27FC236}">
                  <a16:creationId xmlns:a16="http://schemas.microsoft.com/office/drawing/2014/main" id="{3C6C071B-0A97-2353-A38A-A05135F43829}"/>
                </a:ext>
              </a:extLst>
            </p:cNvPr>
            <p:cNvSpPr>
              <a:spLocks noChangeArrowheads="1"/>
            </p:cNvSpPr>
            <p:nvPr/>
          </p:nvSpPr>
          <p:spPr bwMode="auto">
            <a:xfrm>
              <a:off x="2255" y="2022"/>
              <a:ext cx="706" cy="136"/>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Rectangle 18">
              <a:extLst>
                <a:ext uri="{FF2B5EF4-FFF2-40B4-BE49-F238E27FC236}">
                  <a16:creationId xmlns:a16="http://schemas.microsoft.com/office/drawing/2014/main" id="{8D7F0187-7FDF-60B8-DA6C-1315217C45A6}"/>
                </a:ext>
              </a:extLst>
            </p:cNvPr>
            <p:cNvSpPr>
              <a:spLocks noChangeArrowheads="1"/>
            </p:cNvSpPr>
            <p:nvPr/>
          </p:nvSpPr>
          <p:spPr bwMode="auto">
            <a:xfrm>
              <a:off x="2264" y="2024"/>
              <a:ext cx="121"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FFFFFF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4" name="Rectangle 50">
              <a:extLst>
                <a:ext uri="{FF2B5EF4-FFF2-40B4-BE49-F238E27FC236}">
                  <a16:creationId xmlns:a16="http://schemas.microsoft.com/office/drawing/2014/main" id="{3F2A56A5-A0BE-496D-D842-294AFF6902ED}"/>
                </a:ext>
              </a:extLst>
            </p:cNvPr>
            <p:cNvSpPr>
              <a:spLocks noChangeArrowheads="1"/>
            </p:cNvSpPr>
            <p:nvPr/>
          </p:nvSpPr>
          <p:spPr bwMode="auto">
            <a:xfrm>
              <a:off x="1533" y="1727"/>
              <a:ext cx="706" cy="135"/>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51">
              <a:extLst>
                <a:ext uri="{FF2B5EF4-FFF2-40B4-BE49-F238E27FC236}">
                  <a16:creationId xmlns:a16="http://schemas.microsoft.com/office/drawing/2014/main" id="{D53D35CB-B9A5-4AA0-C99D-20724FF214E4}"/>
                </a:ext>
              </a:extLst>
            </p:cNvPr>
            <p:cNvSpPr>
              <a:spLocks noChangeArrowheads="1"/>
            </p:cNvSpPr>
            <p:nvPr/>
          </p:nvSpPr>
          <p:spPr bwMode="auto">
            <a:xfrm>
              <a:off x="1542" y="1722"/>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bg1"/>
                  </a:solidFill>
                  <a:effectLst/>
                  <a:latin typeface="Segoe UI Black" panose="020B0A02040204020203" pitchFamily="34" charset="0"/>
                </a:rPr>
                <a:t>A</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136" name="Rectangle 52">
              <a:extLst>
                <a:ext uri="{FF2B5EF4-FFF2-40B4-BE49-F238E27FC236}">
                  <a16:creationId xmlns:a16="http://schemas.microsoft.com/office/drawing/2014/main" id="{013F6C51-1DB6-3B9A-CCE7-A77904824F64}"/>
                </a:ext>
              </a:extLst>
            </p:cNvPr>
            <p:cNvSpPr>
              <a:spLocks noChangeArrowheads="1"/>
            </p:cNvSpPr>
            <p:nvPr/>
          </p:nvSpPr>
          <p:spPr bwMode="auto">
            <a:xfrm>
              <a:off x="1608" y="1722"/>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7" name="Rectangle 53">
              <a:extLst>
                <a:ext uri="{FF2B5EF4-FFF2-40B4-BE49-F238E27FC236}">
                  <a16:creationId xmlns:a16="http://schemas.microsoft.com/office/drawing/2014/main" id="{972C915F-82FC-EF2F-CB01-3520473EE153}"/>
                </a:ext>
              </a:extLst>
            </p:cNvPr>
            <p:cNvSpPr>
              <a:spLocks noChangeArrowheads="1"/>
            </p:cNvSpPr>
            <p:nvPr/>
          </p:nvSpPr>
          <p:spPr bwMode="auto">
            <a:xfrm>
              <a:off x="1542" y="1800"/>
              <a:ext cx="13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FF5C39</a:t>
              </a:r>
              <a:endParaRPr kumimoji="0" lang="en-US" altLang="en-US" sz="1800" b="0" i="0" u="none" strike="noStrike" cap="none" normalizeH="0" baseline="0">
                <a:ln>
                  <a:noFill/>
                </a:ln>
                <a:effectLst/>
                <a:latin typeface="Arial" panose="020B0604020202020204" pitchFamily="34" charset="0"/>
              </a:endParaRPr>
            </a:p>
          </p:txBody>
        </p:sp>
        <p:sp>
          <p:nvSpPr>
            <p:cNvPr id="138" name="Rectangle 54">
              <a:extLst>
                <a:ext uri="{FF2B5EF4-FFF2-40B4-BE49-F238E27FC236}">
                  <a16:creationId xmlns:a16="http://schemas.microsoft.com/office/drawing/2014/main" id="{02B5BFED-C7ED-DE18-6C77-ED58F9EAE861}"/>
                </a:ext>
              </a:extLst>
            </p:cNvPr>
            <p:cNvSpPr>
              <a:spLocks noChangeArrowheads="1"/>
            </p:cNvSpPr>
            <p:nvPr/>
          </p:nvSpPr>
          <p:spPr bwMode="auto">
            <a:xfrm>
              <a:off x="1533" y="1871"/>
              <a:ext cx="706" cy="1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55">
              <a:extLst>
                <a:ext uri="{FF2B5EF4-FFF2-40B4-BE49-F238E27FC236}">
                  <a16:creationId xmlns:a16="http://schemas.microsoft.com/office/drawing/2014/main" id="{A1E4EB03-3097-80FB-9425-FA68FEB8BA2B}"/>
                </a:ext>
              </a:extLst>
            </p:cNvPr>
            <p:cNvSpPr>
              <a:spLocks noChangeArrowheads="1"/>
            </p:cNvSpPr>
            <p:nvPr/>
          </p:nvSpPr>
          <p:spPr bwMode="auto">
            <a:xfrm>
              <a:off x="1542" y="1865"/>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A38B"/>
                  </a:solidFill>
                  <a:effectLst/>
                  <a:latin typeface="Segoe UI Black" panose="020B0A02040204020203" pitchFamily="34" charset="0"/>
                </a:rPr>
                <a:t>A</a:t>
              </a:r>
              <a:endParaRPr kumimoji="0" lang="en-US" altLang="en-US" sz="1800" b="0" i="0" u="none" strike="noStrike" cap="none" normalizeH="0" baseline="0">
                <a:ln>
                  <a:noFill/>
                </a:ln>
                <a:solidFill>
                  <a:srgbClr val="FFA38B"/>
                </a:solidFill>
                <a:effectLst/>
                <a:latin typeface="Arial" panose="020B0604020202020204" pitchFamily="34" charset="0"/>
              </a:endParaRPr>
            </a:p>
          </p:txBody>
        </p:sp>
        <p:sp>
          <p:nvSpPr>
            <p:cNvPr id="140" name="Rectangle 56">
              <a:extLst>
                <a:ext uri="{FF2B5EF4-FFF2-40B4-BE49-F238E27FC236}">
                  <a16:creationId xmlns:a16="http://schemas.microsoft.com/office/drawing/2014/main" id="{B45AAB04-956C-F8D5-9CFF-C7CAAD8AD408}"/>
                </a:ext>
              </a:extLst>
            </p:cNvPr>
            <p:cNvSpPr>
              <a:spLocks noChangeArrowheads="1"/>
            </p:cNvSpPr>
            <p:nvPr/>
          </p:nvSpPr>
          <p:spPr bwMode="auto">
            <a:xfrm>
              <a:off x="1608" y="1865"/>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1" name="Rectangle 57">
              <a:extLst>
                <a:ext uri="{FF2B5EF4-FFF2-40B4-BE49-F238E27FC236}">
                  <a16:creationId xmlns:a16="http://schemas.microsoft.com/office/drawing/2014/main" id="{4EE801F8-1CDE-B902-3AD1-32CAFB57FFC7}"/>
                </a:ext>
              </a:extLst>
            </p:cNvPr>
            <p:cNvSpPr>
              <a:spLocks noChangeArrowheads="1"/>
            </p:cNvSpPr>
            <p:nvPr/>
          </p:nvSpPr>
          <p:spPr bwMode="auto">
            <a:xfrm>
              <a:off x="1542" y="1943"/>
              <a:ext cx="139"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2" name="Rectangle 58">
              <a:extLst>
                <a:ext uri="{FF2B5EF4-FFF2-40B4-BE49-F238E27FC236}">
                  <a16:creationId xmlns:a16="http://schemas.microsoft.com/office/drawing/2014/main" id="{44BF98EB-1AF5-AE7D-4AF5-9714CA04B930}"/>
                </a:ext>
              </a:extLst>
            </p:cNvPr>
            <p:cNvSpPr>
              <a:spLocks noChangeArrowheads="1"/>
            </p:cNvSpPr>
            <p:nvPr/>
          </p:nvSpPr>
          <p:spPr bwMode="auto">
            <a:xfrm>
              <a:off x="1533" y="1582"/>
              <a:ext cx="706" cy="136"/>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59">
              <a:extLst>
                <a:ext uri="{FF2B5EF4-FFF2-40B4-BE49-F238E27FC236}">
                  <a16:creationId xmlns:a16="http://schemas.microsoft.com/office/drawing/2014/main" id="{8382A1B4-A0F6-3D96-8A56-C557DBCC858F}"/>
                </a:ext>
              </a:extLst>
            </p:cNvPr>
            <p:cNvSpPr>
              <a:spLocks noChangeArrowheads="1"/>
            </p:cNvSpPr>
            <p:nvPr/>
          </p:nvSpPr>
          <p:spPr bwMode="auto">
            <a:xfrm>
              <a:off x="1542" y="1577"/>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73391D"/>
                  </a:solidFill>
                  <a:effectLst/>
                  <a:latin typeface="Segoe UI Black" panose="020B0A02040204020203" pitchFamily="34" charset="0"/>
                </a:rPr>
                <a:t>A</a:t>
              </a:r>
              <a:endParaRPr kumimoji="0" lang="en-US" altLang="en-US" sz="1800" b="0" i="0" u="none" strike="noStrike" cap="none" normalizeH="0" baseline="0">
                <a:ln>
                  <a:noFill/>
                </a:ln>
                <a:solidFill>
                  <a:srgbClr val="73391D"/>
                </a:solidFill>
                <a:effectLst/>
                <a:latin typeface="Arial" panose="020B0604020202020204" pitchFamily="34" charset="0"/>
              </a:endParaRPr>
            </a:p>
          </p:txBody>
        </p:sp>
        <p:sp>
          <p:nvSpPr>
            <p:cNvPr id="144" name="Rectangle 60">
              <a:extLst>
                <a:ext uri="{FF2B5EF4-FFF2-40B4-BE49-F238E27FC236}">
                  <a16:creationId xmlns:a16="http://schemas.microsoft.com/office/drawing/2014/main" id="{02824914-D73C-6FED-46D0-2288ABDD79E9}"/>
                </a:ext>
              </a:extLst>
            </p:cNvPr>
            <p:cNvSpPr>
              <a:spLocks noChangeArrowheads="1"/>
            </p:cNvSpPr>
            <p:nvPr/>
          </p:nvSpPr>
          <p:spPr bwMode="auto">
            <a:xfrm>
              <a:off x="1608" y="1577"/>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5" name="Rectangle 61">
              <a:extLst>
                <a:ext uri="{FF2B5EF4-FFF2-40B4-BE49-F238E27FC236}">
                  <a16:creationId xmlns:a16="http://schemas.microsoft.com/office/drawing/2014/main" id="{B898F71B-8461-AF20-D0EB-3747CF7D7A95}"/>
                </a:ext>
              </a:extLst>
            </p:cNvPr>
            <p:cNvSpPr>
              <a:spLocks noChangeArrowheads="1"/>
            </p:cNvSpPr>
            <p:nvPr/>
          </p:nvSpPr>
          <p:spPr bwMode="auto">
            <a:xfrm>
              <a:off x="1542" y="1654"/>
              <a:ext cx="13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FFA38B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6" name="Rectangle 62">
              <a:extLst>
                <a:ext uri="{FF2B5EF4-FFF2-40B4-BE49-F238E27FC236}">
                  <a16:creationId xmlns:a16="http://schemas.microsoft.com/office/drawing/2014/main" id="{0ED2A0D9-8FFB-6A72-0C87-D3FBE8DD560B}"/>
                </a:ext>
              </a:extLst>
            </p:cNvPr>
            <p:cNvSpPr>
              <a:spLocks noChangeArrowheads="1"/>
            </p:cNvSpPr>
            <p:nvPr/>
          </p:nvSpPr>
          <p:spPr bwMode="auto">
            <a:xfrm>
              <a:off x="1533" y="2022"/>
              <a:ext cx="707" cy="136"/>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Rectangle 63">
              <a:extLst>
                <a:ext uri="{FF2B5EF4-FFF2-40B4-BE49-F238E27FC236}">
                  <a16:creationId xmlns:a16="http://schemas.microsoft.com/office/drawing/2014/main" id="{7187DD42-A1BC-545F-E550-9AB90FEF5024}"/>
                </a:ext>
              </a:extLst>
            </p:cNvPr>
            <p:cNvSpPr>
              <a:spLocks noChangeArrowheads="1"/>
            </p:cNvSpPr>
            <p:nvPr/>
          </p:nvSpPr>
          <p:spPr bwMode="auto">
            <a:xfrm>
              <a:off x="1533" y="2022"/>
              <a:ext cx="707" cy="136"/>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 name="Rectangle 64">
              <a:extLst>
                <a:ext uri="{FF2B5EF4-FFF2-40B4-BE49-F238E27FC236}">
                  <a16:creationId xmlns:a16="http://schemas.microsoft.com/office/drawing/2014/main" id="{46A585E2-5676-6D10-F38E-C297B1316CB0}"/>
                </a:ext>
              </a:extLst>
            </p:cNvPr>
            <p:cNvSpPr>
              <a:spLocks noChangeArrowheads="1"/>
            </p:cNvSpPr>
            <p:nvPr/>
          </p:nvSpPr>
          <p:spPr bwMode="auto">
            <a:xfrm>
              <a:off x="1542" y="2024"/>
              <a:ext cx="127"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F4F3F5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9" name="Rectangle 65">
              <a:extLst>
                <a:ext uri="{FF2B5EF4-FFF2-40B4-BE49-F238E27FC236}">
                  <a16:creationId xmlns:a16="http://schemas.microsoft.com/office/drawing/2014/main" id="{FFD36222-1B6A-D06E-2C5A-2F60A5EAE6D3}"/>
                </a:ext>
              </a:extLst>
            </p:cNvPr>
            <p:cNvSpPr>
              <a:spLocks noChangeArrowheads="1"/>
            </p:cNvSpPr>
            <p:nvPr/>
          </p:nvSpPr>
          <p:spPr bwMode="auto">
            <a:xfrm>
              <a:off x="3698" y="1729"/>
              <a:ext cx="707" cy="1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66">
              <a:extLst>
                <a:ext uri="{FF2B5EF4-FFF2-40B4-BE49-F238E27FC236}">
                  <a16:creationId xmlns:a16="http://schemas.microsoft.com/office/drawing/2014/main" id="{00F569C3-F0A6-AB68-37D6-E27337A28FF6}"/>
                </a:ext>
              </a:extLst>
            </p:cNvPr>
            <p:cNvSpPr>
              <a:spLocks noChangeArrowheads="1"/>
            </p:cNvSpPr>
            <p:nvPr/>
          </p:nvSpPr>
          <p:spPr bwMode="auto">
            <a:xfrm>
              <a:off x="3707"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1" name="Rectangle 67">
              <a:extLst>
                <a:ext uri="{FF2B5EF4-FFF2-40B4-BE49-F238E27FC236}">
                  <a16:creationId xmlns:a16="http://schemas.microsoft.com/office/drawing/2014/main" id="{5C4F74AF-7392-DCBE-3211-62F780DE1BF6}"/>
                </a:ext>
              </a:extLst>
            </p:cNvPr>
            <p:cNvSpPr>
              <a:spLocks noChangeArrowheads="1"/>
            </p:cNvSpPr>
            <p:nvPr/>
          </p:nvSpPr>
          <p:spPr bwMode="auto">
            <a:xfrm>
              <a:off x="3773"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2" name="Rectangle 68">
              <a:extLst>
                <a:ext uri="{FF2B5EF4-FFF2-40B4-BE49-F238E27FC236}">
                  <a16:creationId xmlns:a16="http://schemas.microsoft.com/office/drawing/2014/main" id="{95D4825E-9710-87BD-E884-DBB8DDC06BF6}"/>
                </a:ext>
              </a:extLst>
            </p:cNvPr>
            <p:cNvSpPr>
              <a:spLocks noChangeArrowheads="1"/>
            </p:cNvSpPr>
            <p:nvPr/>
          </p:nvSpPr>
          <p:spPr bwMode="auto">
            <a:xfrm>
              <a:off x="3707" y="1801"/>
              <a:ext cx="139"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153" name="Rectangle 69">
              <a:extLst>
                <a:ext uri="{FF2B5EF4-FFF2-40B4-BE49-F238E27FC236}">
                  <a16:creationId xmlns:a16="http://schemas.microsoft.com/office/drawing/2014/main" id="{D7268F75-6836-AB66-2B3F-908AAFA5EC0D}"/>
                </a:ext>
              </a:extLst>
            </p:cNvPr>
            <p:cNvSpPr>
              <a:spLocks noChangeArrowheads="1"/>
            </p:cNvSpPr>
            <p:nvPr/>
          </p:nvSpPr>
          <p:spPr bwMode="auto">
            <a:xfrm>
              <a:off x="3698" y="1873"/>
              <a:ext cx="707" cy="136"/>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Rectangle 70">
              <a:extLst>
                <a:ext uri="{FF2B5EF4-FFF2-40B4-BE49-F238E27FC236}">
                  <a16:creationId xmlns:a16="http://schemas.microsoft.com/office/drawing/2014/main" id="{52E57C19-0592-FE59-DDF3-EE3FB916CC6F}"/>
                </a:ext>
              </a:extLst>
            </p:cNvPr>
            <p:cNvSpPr>
              <a:spLocks noChangeArrowheads="1"/>
            </p:cNvSpPr>
            <p:nvPr/>
          </p:nvSpPr>
          <p:spPr bwMode="auto">
            <a:xfrm>
              <a:off x="3707" y="1866"/>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8DC8E8"/>
                  </a:solidFill>
                  <a:effectLst/>
                  <a:latin typeface="Segoe UI Black" panose="020B0A02040204020203" pitchFamily="34" charset="0"/>
                </a:rPr>
                <a:t>A</a:t>
              </a:r>
              <a:endParaRPr kumimoji="0" lang="en-US" altLang="en-US" sz="1800" b="0" i="0" u="none" strike="noStrike" cap="none" normalizeH="0" baseline="0">
                <a:ln>
                  <a:noFill/>
                </a:ln>
                <a:solidFill>
                  <a:srgbClr val="8DC8E8"/>
                </a:solidFill>
                <a:effectLst/>
                <a:latin typeface="Arial" panose="020B0604020202020204" pitchFamily="34" charset="0"/>
              </a:endParaRPr>
            </a:p>
          </p:txBody>
        </p:sp>
        <p:sp>
          <p:nvSpPr>
            <p:cNvPr id="155" name="Rectangle 71">
              <a:extLst>
                <a:ext uri="{FF2B5EF4-FFF2-40B4-BE49-F238E27FC236}">
                  <a16:creationId xmlns:a16="http://schemas.microsoft.com/office/drawing/2014/main" id="{EF9DB0E0-90C5-3027-7810-63E6563E5E9E}"/>
                </a:ext>
              </a:extLst>
            </p:cNvPr>
            <p:cNvSpPr>
              <a:spLocks noChangeArrowheads="1"/>
            </p:cNvSpPr>
            <p:nvPr/>
          </p:nvSpPr>
          <p:spPr bwMode="auto">
            <a:xfrm>
              <a:off x="3773" y="1866"/>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6" name="Rectangle 72">
              <a:extLst>
                <a:ext uri="{FF2B5EF4-FFF2-40B4-BE49-F238E27FC236}">
                  <a16:creationId xmlns:a16="http://schemas.microsoft.com/office/drawing/2014/main" id="{10245491-7751-4924-BB65-172A06E4862A}"/>
                </a:ext>
              </a:extLst>
            </p:cNvPr>
            <p:cNvSpPr>
              <a:spLocks noChangeArrowheads="1"/>
            </p:cNvSpPr>
            <p:nvPr/>
          </p:nvSpPr>
          <p:spPr bwMode="auto">
            <a:xfrm>
              <a:off x="3707" y="1944"/>
              <a:ext cx="135"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7" name="Rectangle 73">
              <a:extLst>
                <a:ext uri="{FF2B5EF4-FFF2-40B4-BE49-F238E27FC236}">
                  <a16:creationId xmlns:a16="http://schemas.microsoft.com/office/drawing/2014/main" id="{35336BF9-AA79-A5E1-0EB3-5A8E319B64DC}"/>
                </a:ext>
              </a:extLst>
            </p:cNvPr>
            <p:cNvSpPr>
              <a:spLocks noChangeArrowheads="1"/>
            </p:cNvSpPr>
            <p:nvPr/>
          </p:nvSpPr>
          <p:spPr bwMode="auto">
            <a:xfrm>
              <a:off x="3698" y="1583"/>
              <a:ext cx="707" cy="1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Rectangle 74">
              <a:extLst>
                <a:ext uri="{FF2B5EF4-FFF2-40B4-BE49-F238E27FC236}">
                  <a16:creationId xmlns:a16="http://schemas.microsoft.com/office/drawing/2014/main" id="{1383C4D8-F22F-09DA-F5FF-0C7796E37D2C}"/>
                </a:ext>
              </a:extLst>
            </p:cNvPr>
            <p:cNvSpPr>
              <a:spLocks noChangeArrowheads="1"/>
            </p:cNvSpPr>
            <p:nvPr/>
          </p:nvSpPr>
          <p:spPr bwMode="auto">
            <a:xfrm>
              <a:off x="3707" y="1578"/>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2A446F"/>
                  </a:solidFill>
                  <a:effectLst/>
                  <a:latin typeface="Segoe UI Black" panose="020B0A02040204020203" pitchFamily="34" charset="0"/>
                </a:rPr>
                <a:t>A</a:t>
              </a:r>
              <a:endParaRPr kumimoji="0" lang="en-US" altLang="en-US" sz="1800" b="0" i="0" u="none" strike="noStrike" cap="none" normalizeH="0" baseline="0">
                <a:ln>
                  <a:noFill/>
                </a:ln>
                <a:solidFill>
                  <a:srgbClr val="2A446F"/>
                </a:solidFill>
                <a:effectLst/>
                <a:latin typeface="Arial" panose="020B0604020202020204" pitchFamily="34" charset="0"/>
              </a:endParaRPr>
            </a:p>
          </p:txBody>
        </p:sp>
        <p:sp>
          <p:nvSpPr>
            <p:cNvPr id="159" name="Rectangle 75">
              <a:extLst>
                <a:ext uri="{FF2B5EF4-FFF2-40B4-BE49-F238E27FC236}">
                  <a16:creationId xmlns:a16="http://schemas.microsoft.com/office/drawing/2014/main" id="{F8A291F3-5F05-4D9F-FF98-0E938224AB49}"/>
                </a:ext>
              </a:extLst>
            </p:cNvPr>
            <p:cNvSpPr>
              <a:spLocks noChangeArrowheads="1"/>
            </p:cNvSpPr>
            <p:nvPr/>
          </p:nvSpPr>
          <p:spPr bwMode="auto">
            <a:xfrm>
              <a:off x="3773" y="1578"/>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0" name="Rectangle 76">
              <a:extLst>
                <a:ext uri="{FF2B5EF4-FFF2-40B4-BE49-F238E27FC236}">
                  <a16:creationId xmlns:a16="http://schemas.microsoft.com/office/drawing/2014/main" id="{711EA30E-FBA6-A45D-3AB5-9BFAAA4F74EC}"/>
                </a:ext>
              </a:extLst>
            </p:cNvPr>
            <p:cNvSpPr>
              <a:spLocks noChangeArrowheads="1"/>
            </p:cNvSpPr>
            <p:nvPr/>
          </p:nvSpPr>
          <p:spPr bwMode="auto">
            <a:xfrm>
              <a:off x="3707" y="1655"/>
              <a:ext cx="140"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1" name="Rectangle 80">
              <a:extLst>
                <a:ext uri="{FF2B5EF4-FFF2-40B4-BE49-F238E27FC236}">
                  <a16:creationId xmlns:a16="http://schemas.microsoft.com/office/drawing/2014/main" id="{402CC45E-E3F7-99AE-4246-EDA17B251F58}"/>
                </a:ext>
              </a:extLst>
            </p:cNvPr>
            <p:cNvSpPr>
              <a:spLocks noChangeArrowheads="1"/>
            </p:cNvSpPr>
            <p:nvPr/>
          </p:nvSpPr>
          <p:spPr bwMode="auto">
            <a:xfrm>
              <a:off x="2981" y="1438"/>
              <a:ext cx="1423" cy="135"/>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Rectangle 81">
              <a:extLst>
                <a:ext uri="{FF2B5EF4-FFF2-40B4-BE49-F238E27FC236}">
                  <a16:creationId xmlns:a16="http://schemas.microsoft.com/office/drawing/2014/main" id="{7A7BC5CE-43ED-9824-000C-93E38EE637C7}"/>
                </a:ext>
              </a:extLst>
            </p:cNvPr>
            <p:cNvSpPr>
              <a:spLocks noChangeArrowheads="1"/>
            </p:cNvSpPr>
            <p:nvPr/>
          </p:nvSpPr>
          <p:spPr bwMode="auto">
            <a:xfrm>
              <a:off x="2977" y="1437"/>
              <a:ext cx="1427" cy="1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82">
              <a:extLst>
                <a:ext uri="{FF2B5EF4-FFF2-40B4-BE49-F238E27FC236}">
                  <a16:creationId xmlns:a16="http://schemas.microsoft.com/office/drawing/2014/main" id="{BCB32392-D5A3-18DE-86D7-01DD99BBC918}"/>
                </a:ext>
              </a:extLst>
            </p:cNvPr>
            <p:cNvSpPr>
              <a:spLocks noEditPoints="1"/>
            </p:cNvSpPr>
            <p:nvPr/>
          </p:nvSpPr>
          <p:spPr bwMode="auto">
            <a:xfrm>
              <a:off x="2978" y="1437"/>
              <a:ext cx="1427" cy="136"/>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Rectangle 83">
              <a:extLst>
                <a:ext uri="{FF2B5EF4-FFF2-40B4-BE49-F238E27FC236}">
                  <a16:creationId xmlns:a16="http://schemas.microsoft.com/office/drawing/2014/main" id="{79267542-F45B-FE9D-7594-11FCC092E62F}"/>
                </a:ext>
              </a:extLst>
            </p:cNvPr>
            <p:cNvSpPr>
              <a:spLocks noChangeArrowheads="1"/>
            </p:cNvSpPr>
            <p:nvPr/>
          </p:nvSpPr>
          <p:spPr bwMode="auto">
            <a:xfrm>
              <a:off x="2978" y="1437"/>
              <a:ext cx="1426" cy="1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Rectangle 84">
              <a:extLst>
                <a:ext uri="{FF2B5EF4-FFF2-40B4-BE49-F238E27FC236}">
                  <a16:creationId xmlns:a16="http://schemas.microsoft.com/office/drawing/2014/main" id="{5E2C6282-8E46-D364-8318-83935ED33B79}"/>
                </a:ext>
              </a:extLst>
            </p:cNvPr>
            <p:cNvSpPr>
              <a:spLocks noChangeArrowheads="1"/>
            </p:cNvSpPr>
            <p:nvPr/>
          </p:nvSpPr>
          <p:spPr bwMode="auto">
            <a:xfrm>
              <a:off x="2989" y="1440"/>
              <a:ext cx="31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Segoe UI" panose="020B0502040204020203" pitchFamily="34" charset="0"/>
                </a:rPr>
                <a:t>Blue Black</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6" name="Rectangle 85">
              <a:extLst>
                <a:ext uri="{FF2B5EF4-FFF2-40B4-BE49-F238E27FC236}">
                  <a16:creationId xmlns:a16="http://schemas.microsoft.com/office/drawing/2014/main" id="{0B393802-D21D-8975-8C36-162D7BEA6CBE}"/>
                </a:ext>
              </a:extLst>
            </p:cNvPr>
            <p:cNvSpPr>
              <a:spLocks noChangeArrowheads="1"/>
            </p:cNvSpPr>
            <p:nvPr/>
          </p:nvSpPr>
          <p:spPr bwMode="auto">
            <a:xfrm>
              <a:off x="2989" y="1508"/>
              <a:ext cx="13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7" name="Rectangle 86">
              <a:extLst>
                <a:ext uri="{FF2B5EF4-FFF2-40B4-BE49-F238E27FC236}">
                  <a16:creationId xmlns:a16="http://schemas.microsoft.com/office/drawing/2014/main" id="{2BDA9813-AFDC-79C6-DB26-1598AF6BAC16}"/>
                </a:ext>
              </a:extLst>
            </p:cNvPr>
            <p:cNvSpPr>
              <a:spLocks noChangeArrowheads="1"/>
            </p:cNvSpPr>
            <p:nvPr/>
          </p:nvSpPr>
          <p:spPr bwMode="auto">
            <a:xfrm>
              <a:off x="2977" y="1730"/>
              <a:ext cx="706" cy="136"/>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87">
              <a:extLst>
                <a:ext uri="{FF2B5EF4-FFF2-40B4-BE49-F238E27FC236}">
                  <a16:creationId xmlns:a16="http://schemas.microsoft.com/office/drawing/2014/main" id="{411F874A-C6B0-2C8F-8D80-3B948A0EBB16}"/>
                </a:ext>
              </a:extLst>
            </p:cNvPr>
            <p:cNvSpPr>
              <a:spLocks noChangeArrowheads="1"/>
            </p:cNvSpPr>
            <p:nvPr/>
          </p:nvSpPr>
          <p:spPr bwMode="auto">
            <a:xfrm>
              <a:off x="2985"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9" name="Rectangle 88">
              <a:extLst>
                <a:ext uri="{FF2B5EF4-FFF2-40B4-BE49-F238E27FC236}">
                  <a16:creationId xmlns:a16="http://schemas.microsoft.com/office/drawing/2014/main" id="{5EDB1A6F-DD18-9038-C5CB-11B96B5AD004}"/>
                </a:ext>
              </a:extLst>
            </p:cNvPr>
            <p:cNvSpPr>
              <a:spLocks noChangeArrowheads="1"/>
            </p:cNvSpPr>
            <p:nvPr/>
          </p:nvSpPr>
          <p:spPr bwMode="auto">
            <a:xfrm>
              <a:off x="2985" y="1803"/>
              <a:ext cx="140"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C73ECC</a:t>
              </a:r>
              <a:endParaRPr kumimoji="0" lang="en-US" altLang="en-US" sz="1800" b="0" i="0" u="none" strike="noStrike" cap="none" normalizeH="0" baseline="0">
                <a:ln>
                  <a:noFill/>
                </a:ln>
                <a:effectLst/>
                <a:latin typeface="Arial" panose="020B0604020202020204" pitchFamily="34" charset="0"/>
              </a:endParaRPr>
            </a:p>
          </p:txBody>
        </p:sp>
        <p:sp>
          <p:nvSpPr>
            <p:cNvPr id="170" name="Rectangle 89">
              <a:extLst>
                <a:ext uri="{FF2B5EF4-FFF2-40B4-BE49-F238E27FC236}">
                  <a16:creationId xmlns:a16="http://schemas.microsoft.com/office/drawing/2014/main" id="{46792FFA-8B4A-C9D5-30FE-6EF4E38DCE65}"/>
                </a:ext>
              </a:extLst>
            </p:cNvPr>
            <p:cNvSpPr>
              <a:spLocks noChangeArrowheads="1"/>
            </p:cNvSpPr>
            <p:nvPr/>
          </p:nvSpPr>
          <p:spPr bwMode="auto">
            <a:xfrm>
              <a:off x="2977" y="1875"/>
              <a:ext cx="706" cy="135"/>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90">
              <a:extLst>
                <a:ext uri="{FF2B5EF4-FFF2-40B4-BE49-F238E27FC236}">
                  <a16:creationId xmlns:a16="http://schemas.microsoft.com/office/drawing/2014/main" id="{533D95D6-B403-DDFC-4D98-E8B06E1E0DEF}"/>
                </a:ext>
              </a:extLst>
            </p:cNvPr>
            <p:cNvSpPr>
              <a:spLocks noChangeArrowheads="1"/>
            </p:cNvSpPr>
            <p:nvPr/>
          </p:nvSpPr>
          <p:spPr bwMode="auto">
            <a:xfrm>
              <a:off x="2985" y="1869"/>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CD9BCF"/>
                  </a:solidFill>
                  <a:effectLst/>
                  <a:latin typeface="Segoe UI Black" panose="020B0A02040204020203" pitchFamily="34" charset="0"/>
                </a:rPr>
                <a:t>A</a:t>
              </a:r>
              <a:endParaRPr kumimoji="0" lang="en-US" altLang="en-US" sz="1800" b="0" i="0" u="none" strike="noStrike" cap="none" normalizeH="0" baseline="0">
                <a:ln>
                  <a:noFill/>
                </a:ln>
                <a:solidFill>
                  <a:srgbClr val="CD9BCF"/>
                </a:solidFill>
                <a:effectLst/>
                <a:latin typeface="Arial" panose="020B0604020202020204" pitchFamily="34" charset="0"/>
              </a:endParaRPr>
            </a:p>
          </p:txBody>
        </p:sp>
        <p:sp>
          <p:nvSpPr>
            <p:cNvPr id="172" name="Rectangle 91">
              <a:extLst>
                <a:ext uri="{FF2B5EF4-FFF2-40B4-BE49-F238E27FC236}">
                  <a16:creationId xmlns:a16="http://schemas.microsoft.com/office/drawing/2014/main" id="{0EFB16E1-B610-3E34-788E-531055F75C6D}"/>
                </a:ext>
              </a:extLst>
            </p:cNvPr>
            <p:cNvSpPr>
              <a:spLocks noChangeArrowheads="1"/>
            </p:cNvSpPr>
            <p:nvPr/>
          </p:nvSpPr>
          <p:spPr bwMode="auto">
            <a:xfrm>
              <a:off x="3051" y="1869"/>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3" name="Rectangle 92">
              <a:extLst>
                <a:ext uri="{FF2B5EF4-FFF2-40B4-BE49-F238E27FC236}">
                  <a16:creationId xmlns:a16="http://schemas.microsoft.com/office/drawing/2014/main" id="{56EADEF5-92BD-E31B-D7BA-CB2FFC752404}"/>
                </a:ext>
              </a:extLst>
            </p:cNvPr>
            <p:cNvSpPr>
              <a:spLocks noChangeArrowheads="1"/>
            </p:cNvSpPr>
            <p:nvPr/>
          </p:nvSpPr>
          <p:spPr bwMode="auto">
            <a:xfrm>
              <a:off x="2985" y="1946"/>
              <a:ext cx="13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4" name="Rectangle 93">
              <a:extLst>
                <a:ext uri="{FF2B5EF4-FFF2-40B4-BE49-F238E27FC236}">
                  <a16:creationId xmlns:a16="http://schemas.microsoft.com/office/drawing/2014/main" id="{A4651563-725A-42FB-A551-7BD595DAAB2A}"/>
                </a:ext>
              </a:extLst>
            </p:cNvPr>
            <p:cNvSpPr>
              <a:spLocks noChangeArrowheads="1"/>
            </p:cNvSpPr>
            <p:nvPr/>
          </p:nvSpPr>
          <p:spPr bwMode="auto">
            <a:xfrm>
              <a:off x="2977" y="1586"/>
              <a:ext cx="706" cy="135"/>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94">
              <a:extLst>
                <a:ext uri="{FF2B5EF4-FFF2-40B4-BE49-F238E27FC236}">
                  <a16:creationId xmlns:a16="http://schemas.microsoft.com/office/drawing/2014/main" id="{8E565B76-5606-9BEE-3C2A-9EC9CCB09C36}"/>
                </a:ext>
              </a:extLst>
            </p:cNvPr>
            <p:cNvSpPr>
              <a:spLocks noChangeArrowheads="1"/>
            </p:cNvSpPr>
            <p:nvPr/>
          </p:nvSpPr>
          <p:spPr bwMode="auto">
            <a:xfrm>
              <a:off x="2985" y="1580"/>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702573"/>
                  </a:solidFill>
                  <a:effectLst/>
                  <a:latin typeface="Segoe UI Black" panose="020B0A02040204020203" pitchFamily="34" charset="0"/>
                </a:rPr>
                <a:t>A</a:t>
              </a:r>
              <a:endParaRPr kumimoji="0" lang="en-US" altLang="en-US" sz="1800" b="0" i="0" u="none" strike="noStrike" cap="none" normalizeH="0" baseline="0">
                <a:ln>
                  <a:noFill/>
                </a:ln>
                <a:solidFill>
                  <a:srgbClr val="702573"/>
                </a:solidFill>
                <a:effectLst/>
                <a:latin typeface="Arial" panose="020B0604020202020204" pitchFamily="34" charset="0"/>
              </a:endParaRPr>
            </a:p>
          </p:txBody>
        </p:sp>
        <p:sp>
          <p:nvSpPr>
            <p:cNvPr id="176" name="Rectangle 95">
              <a:extLst>
                <a:ext uri="{FF2B5EF4-FFF2-40B4-BE49-F238E27FC236}">
                  <a16:creationId xmlns:a16="http://schemas.microsoft.com/office/drawing/2014/main" id="{0F7BBE85-752A-FE9A-9AC7-2922CC388619}"/>
                </a:ext>
              </a:extLst>
            </p:cNvPr>
            <p:cNvSpPr>
              <a:spLocks noChangeArrowheads="1"/>
            </p:cNvSpPr>
            <p:nvPr/>
          </p:nvSpPr>
          <p:spPr bwMode="auto">
            <a:xfrm>
              <a:off x="3051" y="1580"/>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7" name="Rectangle 96">
              <a:extLst>
                <a:ext uri="{FF2B5EF4-FFF2-40B4-BE49-F238E27FC236}">
                  <a16:creationId xmlns:a16="http://schemas.microsoft.com/office/drawing/2014/main" id="{FA2EC768-776D-DD02-C600-5E5FAA7E5545}"/>
                </a:ext>
              </a:extLst>
            </p:cNvPr>
            <p:cNvSpPr>
              <a:spLocks noChangeArrowheads="1"/>
            </p:cNvSpPr>
            <p:nvPr/>
          </p:nvSpPr>
          <p:spPr bwMode="auto">
            <a:xfrm>
              <a:off x="2985" y="1658"/>
              <a:ext cx="14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CD9BCF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8" name="Rectangle 97">
              <a:extLst>
                <a:ext uri="{FF2B5EF4-FFF2-40B4-BE49-F238E27FC236}">
                  <a16:creationId xmlns:a16="http://schemas.microsoft.com/office/drawing/2014/main" id="{CD790AAF-4BA3-B493-2F1F-BDA41E09AB78}"/>
                </a:ext>
              </a:extLst>
            </p:cNvPr>
            <p:cNvSpPr>
              <a:spLocks noChangeArrowheads="1"/>
            </p:cNvSpPr>
            <p:nvPr/>
          </p:nvSpPr>
          <p:spPr bwMode="auto">
            <a:xfrm>
              <a:off x="2976" y="2023"/>
              <a:ext cx="1428" cy="13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Rectangle 98">
              <a:extLst>
                <a:ext uri="{FF2B5EF4-FFF2-40B4-BE49-F238E27FC236}">
                  <a16:creationId xmlns:a16="http://schemas.microsoft.com/office/drawing/2014/main" id="{2CF19095-ED9C-843C-9981-F0ACEB0647B6}"/>
                </a:ext>
              </a:extLst>
            </p:cNvPr>
            <p:cNvSpPr>
              <a:spLocks noChangeArrowheads="1"/>
            </p:cNvSpPr>
            <p:nvPr/>
          </p:nvSpPr>
          <p:spPr bwMode="auto">
            <a:xfrm>
              <a:off x="2977" y="2024"/>
              <a:ext cx="1427" cy="136"/>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 name="Rectangle 99">
              <a:extLst>
                <a:ext uri="{FF2B5EF4-FFF2-40B4-BE49-F238E27FC236}">
                  <a16:creationId xmlns:a16="http://schemas.microsoft.com/office/drawing/2014/main" id="{601060D9-AF0F-2218-FF44-DDDF17F63939}"/>
                </a:ext>
              </a:extLst>
            </p:cNvPr>
            <p:cNvSpPr>
              <a:spLocks noChangeArrowheads="1"/>
            </p:cNvSpPr>
            <p:nvPr/>
          </p:nvSpPr>
          <p:spPr bwMode="auto">
            <a:xfrm>
              <a:off x="2985" y="2028"/>
              <a:ext cx="13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000000</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181" name="Rectangle 100">
              <a:extLst>
                <a:ext uri="{FF2B5EF4-FFF2-40B4-BE49-F238E27FC236}">
                  <a16:creationId xmlns:a16="http://schemas.microsoft.com/office/drawing/2014/main" id="{034DA969-8FFB-7F4C-234B-DFFD70ABC48C}"/>
                </a:ext>
              </a:extLst>
            </p:cNvPr>
            <p:cNvSpPr>
              <a:spLocks noChangeArrowheads="1"/>
            </p:cNvSpPr>
            <p:nvPr/>
          </p:nvSpPr>
          <p:spPr bwMode="auto">
            <a:xfrm>
              <a:off x="1532" y="1439"/>
              <a:ext cx="1430" cy="136"/>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101">
              <a:extLst>
                <a:ext uri="{FF2B5EF4-FFF2-40B4-BE49-F238E27FC236}">
                  <a16:creationId xmlns:a16="http://schemas.microsoft.com/office/drawing/2014/main" id="{2B90725F-25AD-06DC-A4E6-C1157B9F8E88}"/>
                </a:ext>
              </a:extLst>
            </p:cNvPr>
            <p:cNvSpPr>
              <a:spLocks noChangeArrowheads="1"/>
            </p:cNvSpPr>
            <p:nvPr/>
          </p:nvSpPr>
          <p:spPr bwMode="auto">
            <a:xfrm>
              <a:off x="1532" y="1439"/>
              <a:ext cx="1429" cy="136"/>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 name="Rectangle 102">
              <a:extLst>
                <a:ext uri="{FF2B5EF4-FFF2-40B4-BE49-F238E27FC236}">
                  <a16:creationId xmlns:a16="http://schemas.microsoft.com/office/drawing/2014/main" id="{B0A061F4-3DDD-6387-1B95-368CF9659D3C}"/>
                </a:ext>
              </a:extLst>
            </p:cNvPr>
            <p:cNvSpPr>
              <a:spLocks noChangeArrowheads="1"/>
            </p:cNvSpPr>
            <p:nvPr/>
          </p:nvSpPr>
          <p:spPr bwMode="auto">
            <a:xfrm>
              <a:off x="1541" y="1435"/>
              <a:ext cx="38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1A1A1A"/>
                  </a:solidFill>
                  <a:effectLst/>
                  <a:latin typeface="Segoe UI" panose="020B0502040204020203" pitchFamily="34" charset="0"/>
                </a:rPr>
                <a:t>Neutral Gray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4" name="Rectangle 103">
              <a:extLst>
                <a:ext uri="{FF2B5EF4-FFF2-40B4-BE49-F238E27FC236}">
                  <a16:creationId xmlns:a16="http://schemas.microsoft.com/office/drawing/2014/main" id="{7026A3C0-5DC0-E561-8FAB-5BCAE95155DD}"/>
                </a:ext>
              </a:extLst>
            </p:cNvPr>
            <p:cNvSpPr>
              <a:spLocks noChangeArrowheads="1"/>
            </p:cNvSpPr>
            <p:nvPr/>
          </p:nvSpPr>
          <p:spPr bwMode="auto">
            <a:xfrm>
              <a:off x="1541" y="1502"/>
              <a:ext cx="13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5" name="Rectangle 14">
              <a:extLst>
                <a:ext uri="{FF2B5EF4-FFF2-40B4-BE49-F238E27FC236}">
                  <a16:creationId xmlns:a16="http://schemas.microsoft.com/office/drawing/2014/main" id="{885C7EC7-330E-1F87-D344-A2A1E2819EA0}"/>
                </a:ext>
              </a:extLst>
            </p:cNvPr>
            <p:cNvSpPr>
              <a:spLocks noChangeArrowheads="1"/>
            </p:cNvSpPr>
            <p:nvPr/>
          </p:nvSpPr>
          <p:spPr bwMode="auto">
            <a:xfrm>
              <a:off x="2329" y="1724"/>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6" name="Rectangle 95">
              <a:extLst>
                <a:ext uri="{FF2B5EF4-FFF2-40B4-BE49-F238E27FC236}">
                  <a16:creationId xmlns:a16="http://schemas.microsoft.com/office/drawing/2014/main" id="{1B403542-3C4C-EA16-AA2D-E3817F52C34E}"/>
                </a:ext>
              </a:extLst>
            </p:cNvPr>
            <p:cNvSpPr>
              <a:spLocks noChangeArrowheads="1"/>
            </p:cNvSpPr>
            <p:nvPr/>
          </p:nvSpPr>
          <p:spPr bwMode="auto">
            <a:xfrm>
              <a:off x="3051"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991853671"/>
      </p:ext>
    </p:extLst>
  </p:cSld>
  <p:clrMap bg1="lt1" tx1="dk1" bg2="lt2" tx2="dk2" accent1="accent1" accent2="accent2" accent3="accent3" accent4="accent4" accent5="accent5" accent6="accent6" hlink="hlink" folHlink="folHlink"/>
  <p:sldLayoutIdLst>
    <p:sldLayoutId id="2147485236" r:id="rId1"/>
    <p:sldLayoutId id="2147485237" r:id="rId2"/>
    <p:sldLayoutId id="2147485238" r:id="rId3"/>
    <p:sldLayoutId id="2147485239" r:id="rId4"/>
    <p:sldLayoutId id="2147485240" r:id="rId5"/>
    <p:sldLayoutId id="2147485241" r:id="rId6"/>
    <p:sldLayoutId id="2147485242" r:id="rId7"/>
    <p:sldLayoutId id="2147485243" r:id="rId8"/>
    <p:sldLayoutId id="2147485244" r:id="rId9"/>
    <p:sldLayoutId id="2147485245" r:id="rId10"/>
    <p:sldLayoutId id="2147485246" r:id="rId11"/>
    <p:sldLayoutId id="2147485247" r:id="rId12"/>
    <p:sldLayoutId id="2147485248" r:id="rId13"/>
    <p:sldLayoutId id="2147485249" r:id="rId14"/>
    <p:sldLayoutId id="2147485250" r:id="rId15"/>
    <p:sldLayoutId id="2147485251" r:id="rId16"/>
    <p:sldLayoutId id="2147485252" r:id="rId17"/>
    <p:sldLayoutId id="2147485253" r:id="rId18"/>
    <p:sldLayoutId id="2147485254" r:id="rId19"/>
    <p:sldLayoutId id="2147485255" r:id="rId20"/>
    <p:sldLayoutId id="2147485256" r:id="rId21"/>
    <p:sldLayoutId id="2147485257" r:id="rId22"/>
    <p:sldLayoutId id="2147485258" r:id="rId23"/>
    <p:sldLayoutId id="2147485259" r:id="rId24"/>
    <p:sldLayoutId id="2147485260" r:id="rId25"/>
    <p:sldLayoutId id="2147485261" r:id="rId26"/>
    <p:sldLayoutId id="2147485262" r:id="rId27"/>
    <p:sldLayoutId id="2147485263" r:id="rId28"/>
    <p:sldLayoutId id="2147485264" r:id="rId29"/>
    <p:sldLayoutId id="2147485265" r:id="rId30"/>
    <p:sldLayoutId id="2147485266" r:id="rId31"/>
    <p:sldLayoutId id="2147485267" r:id="rId32"/>
    <p:sldLayoutId id="2147485268" r:id="rId33"/>
    <p:sldLayoutId id="2147485269" r:id="rId34"/>
    <p:sldLayoutId id="2147485270" r:id="rId35"/>
    <p:sldLayoutId id="2147485271" r:id="rId36"/>
    <p:sldLayoutId id="2147485272" r:id="rId37"/>
    <p:sldLayoutId id="2147485273" r:id="rId38"/>
    <p:sldLayoutId id="2147485274" r:id="rId39"/>
    <p:sldLayoutId id="2147485275" r:id="rId40"/>
    <p:sldLayoutId id="2147485276" r:id="rId41"/>
    <p:sldLayoutId id="2147485277" r:id="rId42"/>
    <p:sldLayoutId id="2147485278" r:id="rId43"/>
    <p:sldLayoutId id="2147485279" r:id="rId44"/>
    <p:sldLayoutId id="2147485280" r:id="rId45"/>
    <p:sldLayoutId id="2147485281" r:id="rId46"/>
    <p:sldLayoutId id="2147485282" r:id="rId47"/>
    <p:sldLayoutId id="2147485283" r:id="rId48"/>
    <p:sldLayoutId id="2147485284" r:id="rId49"/>
    <p:sldLayoutId id="2147485285" r:id="rId50"/>
    <p:sldLayoutId id="2147485286" r:id="rId51"/>
    <p:sldLayoutId id="2147485287" r:id="rId52"/>
    <p:sldLayoutId id="2147485288" r:id="rId53"/>
    <p:sldLayoutId id="2147485289" r:id="rId54"/>
    <p:sldLayoutId id="2147485290" r:id="rId55"/>
    <p:sldLayoutId id="2147485291" r:id="rId56"/>
    <p:sldLayoutId id="2147485292" r:id="rId57"/>
    <p:sldLayoutId id="2147485293" r:id="rId58"/>
    <p:sldLayoutId id="2147485294" r:id="rId59"/>
    <p:sldLayoutId id="2147485295" r:id="rId60"/>
    <p:sldLayoutId id="2147485296" r:id="rId61"/>
    <p:sldLayoutId id="2147485297" r:id="rId62"/>
    <p:sldLayoutId id="2147485298" r:id="rId63"/>
    <p:sldLayoutId id="2147485299" r:id="rId64"/>
    <p:sldLayoutId id="2147485300" r:id="rId65"/>
    <p:sldLayoutId id="2147485301" r:id="rId66"/>
    <p:sldLayoutId id="2147485302" r:id="rId67"/>
    <p:sldLayoutId id="2147485303" r:id="rId68"/>
    <p:sldLayoutId id="2147485304" r:id="rId69"/>
    <p:sldLayoutId id="2147485305" r:id="rId7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bg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5/14/2024</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
        <p:nvSpPr>
          <p:cNvPr id="7" name="Title Placeholder 1">
            <a:extLst>
              <a:ext uri="{FF2B5EF4-FFF2-40B4-BE49-F238E27FC236}">
                <a16:creationId xmlns:a16="http://schemas.microsoft.com/office/drawing/2014/main" id="{869E59E9-5C89-F69C-F380-CCA5462D7E8E}"/>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8" name="Text Placeholder 3">
            <a:extLst>
              <a:ext uri="{FF2B5EF4-FFF2-40B4-BE49-F238E27FC236}">
                <a16:creationId xmlns:a16="http://schemas.microsoft.com/office/drawing/2014/main" id="{2C70E509-006F-5D34-EEA5-9868230FEBF3}"/>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9" name="GRID" hidden="1">
            <a:extLst>
              <a:ext uri="{FF2B5EF4-FFF2-40B4-BE49-F238E27FC236}">
                <a16:creationId xmlns:a16="http://schemas.microsoft.com/office/drawing/2014/main" id="{AF104062-D86E-ABB1-FF30-D39C7D9EB2BC}"/>
              </a:ext>
            </a:extLst>
          </p:cNvPr>
          <p:cNvGrpSpPr/>
          <p:nvPr userDrawn="1"/>
        </p:nvGrpSpPr>
        <p:grpSpPr>
          <a:xfrm>
            <a:off x="0" y="0"/>
            <a:ext cx="12192000" cy="6858000"/>
            <a:chOff x="0" y="0"/>
            <a:chExt cx="12192000" cy="6858000"/>
          </a:xfrm>
        </p:grpSpPr>
        <p:cxnSp>
          <p:nvCxnSpPr>
            <p:cNvPr id="10" name="Straight Connector 9">
              <a:extLst>
                <a:ext uri="{FF2B5EF4-FFF2-40B4-BE49-F238E27FC236}">
                  <a16:creationId xmlns:a16="http://schemas.microsoft.com/office/drawing/2014/main" id="{9C2ABF2A-233B-8493-0102-555BBBBD02AD}"/>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B08C47-A02F-B3BA-ACC5-EC15E94671F1}"/>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BBCECC-6EEB-EA52-5918-C6294D0D3F7F}"/>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668EAC7-FC7B-06AF-9C72-B07AC9D1F6C9}"/>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8EFEDF7-54A8-75F9-3F84-F0A3EE457352}"/>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C63E5FD-9C97-F7C5-7AC2-9B3A7FDEE3A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8F85A4A-C93E-9D3B-438F-7A6E4C5BD9D4}"/>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81D2C46-E801-DFF2-17C3-FFF2B13772D1}"/>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B452BA4-4CEC-9643-77DB-EA6F56FBE3FD}"/>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C0FED6-D8B6-64B2-DFA1-C5287E9385FF}"/>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5986951-9E61-26DE-4CB8-6F2780788C29}"/>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31DC5EB-3862-D2FA-FDB0-A4095F8AD317}"/>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2193FD4-3412-85A8-9AE8-1C8C19B1FCD8}"/>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8B16AB9-8070-3C76-D585-B5A71334C795}"/>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9A59F27-4304-C2D9-5884-368A8A182922}"/>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91CA69A-0A94-AB92-DFD6-60CC1613A088}"/>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FE61B15-2A85-1D5E-2E3C-A15008FFAE67}"/>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FFF7B46-4819-E725-49C2-F3D4DB090925}"/>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6685C83-D23E-4FDA-76D3-D2604B125414}"/>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78D0ACA-4110-67FC-D22E-D13B4EB695A5}"/>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0189B1-F097-12BC-5CA5-5E24EB855BE6}"/>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44DCC1E-F354-2C24-DE22-1F8580155D78}"/>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4012D50-98D4-1924-0857-36E589E0298C}"/>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4D1B961-F911-BE46-144D-BEBBB9EDCDF2}"/>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F6D007E-B873-7BE0-6164-B3FCA047F27B}"/>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E467080-E242-E8C5-8582-8E2A14A4A26D}"/>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7DD8B66-15E7-87E8-2BDE-1C636D8AA1AF}"/>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C4BB7C0-D86A-388C-534D-3C89FEF8C6E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43F9218-F883-DB67-4A26-EDA175CFC220}"/>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8086E07-7F89-D6C8-35E1-8306D3D5D7CE}"/>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F0D79D4-C96E-8C9E-F9C1-2289161D4401}"/>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AAD3985-2A72-E8C0-457C-A644BCBCE6D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D811BE5-D234-C4C2-18D2-08387AA08865}"/>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BA82AF0-0C0D-B737-B5FC-63C0515428E7}"/>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4" name=".64 square" hidden="1">
            <a:extLst>
              <a:ext uri="{FF2B5EF4-FFF2-40B4-BE49-F238E27FC236}">
                <a16:creationId xmlns:a16="http://schemas.microsoft.com/office/drawing/2014/main" id="{A304F34A-C975-9F98-BDCD-394189FB88DB}"/>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5" name=".32 square" hidden="1">
            <a:extLst>
              <a:ext uri="{FF2B5EF4-FFF2-40B4-BE49-F238E27FC236}">
                <a16:creationId xmlns:a16="http://schemas.microsoft.com/office/drawing/2014/main" id="{3AC30760-E129-D624-D524-C6D53633626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6" name="Group 45">
            <a:extLst>
              <a:ext uri="{FF2B5EF4-FFF2-40B4-BE49-F238E27FC236}">
                <a16:creationId xmlns:a16="http://schemas.microsoft.com/office/drawing/2014/main" id="{EC80CB4A-F06F-8F7D-D908-BB55DC70F83E}"/>
              </a:ext>
            </a:extLst>
          </p:cNvPr>
          <p:cNvGrpSpPr>
            <a:grpSpLocks noChangeAspect="1"/>
          </p:cNvGrpSpPr>
          <p:nvPr userDrawn="1"/>
        </p:nvGrpSpPr>
        <p:grpSpPr bwMode="auto">
          <a:xfrm rot="5400000">
            <a:off x="10659863" y="3998558"/>
            <a:ext cx="4597400" cy="1169987"/>
            <a:chOff x="1529" y="1423"/>
            <a:chExt cx="2896" cy="737"/>
          </a:xfrm>
        </p:grpSpPr>
        <p:sp>
          <p:nvSpPr>
            <p:cNvPr id="47" name="AutoShape 3">
              <a:extLst>
                <a:ext uri="{FF2B5EF4-FFF2-40B4-BE49-F238E27FC236}">
                  <a16:creationId xmlns:a16="http://schemas.microsoft.com/office/drawing/2014/main" id="{452F83D3-9D1D-0B3D-516A-5B08CA36EDDA}"/>
                </a:ext>
              </a:extLst>
            </p:cNvPr>
            <p:cNvSpPr>
              <a:spLocks noChangeAspect="1" noChangeArrowheads="1" noTextEdit="1"/>
            </p:cNvSpPr>
            <p:nvPr/>
          </p:nvSpPr>
          <p:spPr bwMode="auto">
            <a:xfrm>
              <a:off x="1529" y="1423"/>
              <a:ext cx="2896" cy="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5">
              <a:extLst>
                <a:ext uri="{FF2B5EF4-FFF2-40B4-BE49-F238E27FC236}">
                  <a16:creationId xmlns:a16="http://schemas.microsoft.com/office/drawing/2014/main" id="{0E247D16-2272-D384-BBB0-9FC18EEBE775}"/>
                </a:ext>
              </a:extLst>
            </p:cNvPr>
            <p:cNvSpPr>
              <a:spLocks noChangeArrowheads="1"/>
            </p:cNvSpPr>
            <p:nvPr/>
          </p:nvSpPr>
          <p:spPr bwMode="auto">
            <a:xfrm>
              <a:off x="2254" y="1727"/>
              <a:ext cx="707" cy="135"/>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6">
              <a:extLst>
                <a:ext uri="{FF2B5EF4-FFF2-40B4-BE49-F238E27FC236}">
                  <a16:creationId xmlns:a16="http://schemas.microsoft.com/office/drawing/2014/main" id="{914A7742-89F3-E561-F87A-1785AACF6C57}"/>
                </a:ext>
              </a:extLst>
            </p:cNvPr>
            <p:cNvSpPr>
              <a:spLocks noChangeArrowheads="1"/>
            </p:cNvSpPr>
            <p:nvPr/>
          </p:nvSpPr>
          <p:spPr bwMode="auto">
            <a:xfrm>
              <a:off x="2264" y="1722"/>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bg1"/>
                  </a:solidFill>
                  <a:effectLst/>
                  <a:latin typeface="Segoe UI Black" panose="020B0A02040204020203" pitchFamily="34" charset="0"/>
                </a:rPr>
                <a:t>A</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50" name="Rectangle 7">
              <a:extLst>
                <a:ext uri="{FF2B5EF4-FFF2-40B4-BE49-F238E27FC236}">
                  <a16:creationId xmlns:a16="http://schemas.microsoft.com/office/drawing/2014/main" id="{3E4550E6-12C9-1C68-BBC6-EAB0D106B44E}"/>
                </a:ext>
              </a:extLst>
            </p:cNvPr>
            <p:cNvSpPr>
              <a:spLocks noChangeArrowheads="1"/>
            </p:cNvSpPr>
            <p:nvPr/>
          </p:nvSpPr>
          <p:spPr bwMode="auto">
            <a:xfrm>
              <a:off x="2264" y="1800"/>
              <a:ext cx="13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F4364C</a:t>
              </a:r>
              <a:endParaRPr kumimoji="0" lang="en-US" altLang="en-US" sz="1800" b="0" i="0" u="none" strike="noStrike" cap="none" normalizeH="0" baseline="0">
                <a:ln>
                  <a:noFill/>
                </a:ln>
                <a:effectLst/>
                <a:latin typeface="Arial" panose="020B0604020202020204" pitchFamily="34" charset="0"/>
              </a:endParaRPr>
            </a:p>
          </p:txBody>
        </p:sp>
        <p:sp>
          <p:nvSpPr>
            <p:cNvPr id="51" name="Rectangle 8">
              <a:extLst>
                <a:ext uri="{FF2B5EF4-FFF2-40B4-BE49-F238E27FC236}">
                  <a16:creationId xmlns:a16="http://schemas.microsoft.com/office/drawing/2014/main" id="{9A7864F5-89BB-98A4-38B6-D4D304E59B1A}"/>
                </a:ext>
              </a:extLst>
            </p:cNvPr>
            <p:cNvSpPr>
              <a:spLocks noChangeArrowheads="1"/>
            </p:cNvSpPr>
            <p:nvPr/>
          </p:nvSpPr>
          <p:spPr bwMode="auto">
            <a:xfrm>
              <a:off x="2254" y="1871"/>
              <a:ext cx="707" cy="1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9">
              <a:extLst>
                <a:ext uri="{FF2B5EF4-FFF2-40B4-BE49-F238E27FC236}">
                  <a16:creationId xmlns:a16="http://schemas.microsoft.com/office/drawing/2014/main" id="{5C915E07-1CDB-2CF0-8785-69FE18E5BF3F}"/>
                </a:ext>
              </a:extLst>
            </p:cNvPr>
            <p:cNvSpPr>
              <a:spLocks noChangeArrowheads="1"/>
            </p:cNvSpPr>
            <p:nvPr/>
          </p:nvSpPr>
          <p:spPr bwMode="auto">
            <a:xfrm>
              <a:off x="2264" y="1865"/>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B3BB"/>
                  </a:solidFill>
                  <a:effectLst/>
                  <a:latin typeface="Segoe UI Black" panose="020B0A02040204020203" pitchFamily="34" charset="0"/>
                </a:rPr>
                <a:t>A</a:t>
              </a:r>
              <a:endParaRPr kumimoji="0" lang="en-US" altLang="en-US" sz="1800" b="0" i="0" u="none" strike="noStrike" cap="none" normalizeH="0" baseline="0">
                <a:ln>
                  <a:noFill/>
                </a:ln>
                <a:solidFill>
                  <a:srgbClr val="FFB3BB"/>
                </a:solidFill>
                <a:effectLst/>
                <a:latin typeface="Arial" panose="020B0604020202020204" pitchFamily="34" charset="0"/>
              </a:endParaRPr>
            </a:p>
          </p:txBody>
        </p:sp>
        <p:sp>
          <p:nvSpPr>
            <p:cNvPr id="53" name="Rectangle 10">
              <a:extLst>
                <a:ext uri="{FF2B5EF4-FFF2-40B4-BE49-F238E27FC236}">
                  <a16:creationId xmlns:a16="http://schemas.microsoft.com/office/drawing/2014/main" id="{FE9851F7-7172-BB5E-883C-D6F8C924E118}"/>
                </a:ext>
              </a:extLst>
            </p:cNvPr>
            <p:cNvSpPr>
              <a:spLocks noChangeArrowheads="1"/>
            </p:cNvSpPr>
            <p:nvPr/>
          </p:nvSpPr>
          <p:spPr bwMode="auto">
            <a:xfrm>
              <a:off x="2329" y="1865"/>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4" name="Rectangle 11">
              <a:extLst>
                <a:ext uri="{FF2B5EF4-FFF2-40B4-BE49-F238E27FC236}">
                  <a16:creationId xmlns:a16="http://schemas.microsoft.com/office/drawing/2014/main" id="{875DB11D-FE4E-3533-6576-0D5593133C30}"/>
                </a:ext>
              </a:extLst>
            </p:cNvPr>
            <p:cNvSpPr>
              <a:spLocks noChangeArrowheads="1"/>
            </p:cNvSpPr>
            <p:nvPr/>
          </p:nvSpPr>
          <p:spPr bwMode="auto">
            <a:xfrm>
              <a:off x="2264" y="1943"/>
              <a:ext cx="131"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5" name="Rectangle 12">
              <a:extLst>
                <a:ext uri="{FF2B5EF4-FFF2-40B4-BE49-F238E27FC236}">
                  <a16:creationId xmlns:a16="http://schemas.microsoft.com/office/drawing/2014/main" id="{A9E12755-EBC6-1324-2B96-D08CC61E0EDE}"/>
                </a:ext>
              </a:extLst>
            </p:cNvPr>
            <p:cNvSpPr>
              <a:spLocks noChangeArrowheads="1"/>
            </p:cNvSpPr>
            <p:nvPr/>
          </p:nvSpPr>
          <p:spPr bwMode="auto">
            <a:xfrm>
              <a:off x="2254" y="1582"/>
              <a:ext cx="707" cy="136"/>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13">
              <a:extLst>
                <a:ext uri="{FF2B5EF4-FFF2-40B4-BE49-F238E27FC236}">
                  <a16:creationId xmlns:a16="http://schemas.microsoft.com/office/drawing/2014/main" id="{FC95F4A4-F217-28AD-9214-9A207452E0B3}"/>
                </a:ext>
              </a:extLst>
            </p:cNvPr>
            <p:cNvSpPr>
              <a:spLocks noChangeArrowheads="1"/>
            </p:cNvSpPr>
            <p:nvPr/>
          </p:nvSpPr>
          <p:spPr bwMode="auto">
            <a:xfrm>
              <a:off x="2264" y="1577"/>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73262F"/>
                  </a:solidFill>
                  <a:effectLst/>
                  <a:latin typeface="Segoe UI Black" panose="020B0A02040204020203" pitchFamily="34" charset="0"/>
                </a:rPr>
                <a:t>A</a:t>
              </a:r>
              <a:endParaRPr kumimoji="0" lang="en-US" altLang="en-US" sz="1800" b="0" i="0" u="none" strike="noStrike" cap="none" normalizeH="0" baseline="0">
                <a:ln>
                  <a:noFill/>
                </a:ln>
                <a:solidFill>
                  <a:srgbClr val="73262F"/>
                </a:solidFill>
                <a:effectLst/>
                <a:latin typeface="Arial" panose="020B0604020202020204" pitchFamily="34" charset="0"/>
              </a:endParaRPr>
            </a:p>
          </p:txBody>
        </p:sp>
        <p:sp>
          <p:nvSpPr>
            <p:cNvPr id="57" name="Rectangle 14">
              <a:extLst>
                <a:ext uri="{FF2B5EF4-FFF2-40B4-BE49-F238E27FC236}">
                  <a16:creationId xmlns:a16="http://schemas.microsoft.com/office/drawing/2014/main" id="{3E62A68D-10D8-D322-D3A1-0479100A7F2E}"/>
                </a:ext>
              </a:extLst>
            </p:cNvPr>
            <p:cNvSpPr>
              <a:spLocks noChangeArrowheads="1"/>
            </p:cNvSpPr>
            <p:nvPr/>
          </p:nvSpPr>
          <p:spPr bwMode="auto">
            <a:xfrm>
              <a:off x="2329" y="1577"/>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8" name="Rectangle 15">
              <a:extLst>
                <a:ext uri="{FF2B5EF4-FFF2-40B4-BE49-F238E27FC236}">
                  <a16:creationId xmlns:a16="http://schemas.microsoft.com/office/drawing/2014/main" id="{7B400372-673C-A036-AC5A-0B9C39B40ED5}"/>
                </a:ext>
              </a:extLst>
            </p:cNvPr>
            <p:cNvSpPr>
              <a:spLocks noChangeArrowheads="1"/>
            </p:cNvSpPr>
            <p:nvPr/>
          </p:nvSpPr>
          <p:spPr bwMode="auto">
            <a:xfrm>
              <a:off x="2264" y="1654"/>
              <a:ext cx="13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FFB3BB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9" name="Rectangle 16">
              <a:extLst>
                <a:ext uri="{FF2B5EF4-FFF2-40B4-BE49-F238E27FC236}">
                  <a16:creationId xmlns:a16="http://schemas.microsoft.com/office/drawing/2014/main" id="{B9769635-84E6-FFF0-7182-BB5B29B8D41E}"/>
                </a:ext>
              </a:extLst>
            </p:cNvPr>
            <p:cNvSpPr>
              <a:spLocks noChangeArrowheads="1"/>
            </p:cNvSpPr>
            <p:nvPr/>
          </p:nvSpPr>
          <p:spPr bwMode="auto">
            <a:xfrm>
              <a:off x="2255" y="2022"/>
              <a:ext cx="706"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17">
              <a:extLst>
                <a:ext uri="{FF2B5EF4-FFF2-40B4-BE49-F238E27FC236}">
                  <a16:creationId xmlns:a16="http://schemas.microsoft.com/office/drawing/2014/main" id="{FD198F87-B176-D111-F497-EB076ED63F5C}"/>
                </a:ext>
              </a:extLst>
            </p:cNvPr>
            <p:cNvSpPr>
              <a:spLocks noChangeArrowheads="1"/>
            </p:cNvSpPr>
            <p:nvPr/>
          </p:nvSpPr>
          <p:spPr bwMode="auto">
            <a:xfrm>
              <a:off x="2255" y="2022"/>
              <a:ext cx="706" cy="136"/>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Rectangle 18">
              <a:extLst>
                <a:ext uri="{FF2B5EF4-FFF2-40B4-BE49-F238E27FC236}">
                  <a16:creationId xmlns:a16="http://schemas.microsoft.com/office/drawing/2014/main" id="{4BF508F3-74EA-E480-EF5D-3CBADF240A33}"/>
                </a:ext>
              </a:extLst>
            </p:cNvPr>
            <p:cNvSpPr>
              <a:spLocks noChangeArrowheads="1"/>
            </p:cNvSpPr>
            <p:nvPr/>
          </p:nvSpPr>
          <p:spPr bwMode="auto">
            <a:xfrm>
              <a:off x="2264" y="2024"/>
              <a:ext cx="121"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FFFFFF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2" name="Rectangle 50">
              <a:extLst>
                <a:ext uri="{FF2B5EF4-FFF2-40B4-BE49-F238E27FC236}">
                  <a16:creationId xmlns:a16="http://schemas.microsoft.com/office/drawing/2014/main" id="{6686A8DE-91D4-3FA7-0A37-01E0DD43D9BC}"/>
                </a:ext>
              </a:extLst>
            </p:cNvPr>
            <p:cNvSpPr>
              <a:spLocks noChangeArrowheads="1"/>
            </p:cNvSpPr>
            <p:nvPr/>
          </p:nvSpPr>
          <p:spPr bwMode="auto">
            <a:xfrm>
              <a:off x="1533" y="1727"/>
              <a:ext cx="706" cy="135"/>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51">
              <a:extLst>
                <a:ext uri="{FF2B5EF4-FFF2-40B4-BE49-F238E27FC236}">
                  <a16:creationId xmlns:a16="http://schemas.microsoft.com/office/drawing/2014/main" id="{FC2E50A2-1945-BB61-FFCC-45CDD5CBCD17}"/>
                </a:ext>
              </a:extLst>
            </p:cNvPr>
            <p:cNvSpPr>
              <a:spLocks noChangeArrowheads="1"/>
            </p:cNvSpPr>
            <p:nvPr/>
          </p:nvSpPr>
          <p:spPr bwMode="auto">
            <a:xfrm>
              <a:off x="1542" y="1722"/>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bg1"/>
                  </a:solidFill>
                  <a:effectLst/>
                  <a:latin typeface="Segoe UI Black" panose="020B0A02040204020203" pitchFamily="34" charset="0"/>
                </a:rPr>
                <a:t>A</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1024" name="Rectangle 52">
              <a:extLst>
                <a:ext uri="{FF2B5EF4-FFF2-40B4-BE49-F238E27FC236}">
                  <a16:creationId xmlns:a16="http://schemas.microsoft.com/office/drawing/2014/main" id="{D0DA1935-9D89-8FF6-B6B2-637880DEF354}"/>
                </a:ext>
              </a:extLst>
            </p:cNvPr>
            <p:cNvSpPr>
              <a:spLocks noChangeArrowheads="1"/>
            </p:cNvSpPr>
            <p:nvPr/>
          </p:nvSpPr>
          <p:spPr bwMode="auto">
            <a:xfrm>
              <a:off x="1608" y="1722"/>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25" name="Rectangle 53">
              <a:extLst>
                <a:ext uri="{FF2B5EF4-FFF2-40B4-BE49-F238E27FC236}">
                  <a16:creationId xmlns:a16="http://schemas.microsoft.com/office/drawing/2014/main" id="{8EB0D34A-9EE2-DCD3-52FF-6F93AD4D3352}"/>
                </a:ext>
              </a:extLst>
            </p:cNvPr>
            <p:cNvSpPr>
              <a:spLocks noChangeArrowheads="1"/>
            </p:cNvSpPr>
            <p:nvPr/>
          </p:nvSpPr>
          <p:spPr bwMode="auto">
            <a:xfrm>
              <a:off x="1542" y="1800"/>
              <a:ext cx="13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FF5C39</a:t>
              </a:r>
              <a:endParaRPr kumimoji="0" lang="en-US" altLang="en-US" sz="1800" b="0" i="0" u="none" strike="noStrike" cap="none" normalizeH="0" baseline="0">
                <a:ln>
                  <a:noFill/>
                </a:ln>
                <a:effectLst/>
                <a:latin typeface="Arial" panose="020B0604020202020204" pitchFamily="34" charset="0"/>
              </a:endParaRPr>
            </a:p>
          </p:txBody>
        </p:sp>
        <p:sp>
          <p:nvSpPr>
            <p:cNvPr id="1027" name="Rectangle 54">
              <a:extLst>
                <a:ext uri="{FF2B5EF4-FFF2-40B4-BE49-F238E27FC236}">
                  <a16:creationId xmlns:a16="http://schemas.microsoft.com/office/drawing/2014/main" id="{64189D36-253F-0487-2724-09400313599E}"/>
                </a:ext>
              </a:extLst>
            </p:cNvPr>
            <p:cNvSpPr>
              <a:spLocks noChangeArrowheads="1"/>
            </p:cNvSpPr>
            <p:nvPr/>
          </p:nvSpPr>
          <p:spPr bwMode="auto">
            <a:xfrm>
              <a:off x="1533" y="1871"/>
              <a:ext cx="706" cy="1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8" name="Rectangle 55">
              <a:extLst>
                <a:ext uri="{FF2B5EF4-FFF2-40B4-BE49-F238E27FC236}">
                  <a16:creationId xmlns:a16="http://schemas.microsoft.com/office/drawing/2014/main" id="{58804F9C-D743-B7AB-75F6-D511BCCABAF5}"/>
                </a:ext>
              </a:extLst>
            </p:cNvPr>
            <p:cNvSpPr>
              <a:spLocks noChangeArrowheads="1"/>
            </p:cNvSpPr>
            <p:nvPr/>
          </p:nvSpPr>
          <p:spPr bwMode="auto">
            <a:xfrm>
              <a:off x="1542" y="1865"/>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A38B"/>
                  </a:solidFill>
                  <a:effectLst/>
                  <a:latin typeface="Segoe UI Black" panose="020B0A02040204020203" pitchFamily="34" charset="0"/>
                </a:rPr>
                <a:t>A</a:t>
              </a:r>
              <a:endParaRPr kumimoji="0" lang="en-US" altLang="en-US" sz="1800" b="0" i="0" u="none" strike="noStrike" cap="none" normalizeH="0" baseline="0">
                <a:ln>
                  <a:noFill/>
                </a:ln>
                <a:solidFill>
                  <a:srgbClr val="FFA38B"/>
                </a:solidFill>
                <a:effectLst/>
                <a:latin typeface="Arial" panose="020B0604020202020204" pitchFamily="34" charset="0"/>
              </a:endParaRPr>
            </a:p>
          </p:txBody>
        </p:sp>
        <p:sp>
          <p:nvSpPr>
            <p:cNvPr id="1029" name="Rectangle 56">
              <a:extLst>
                <a:ext uri="{FF2B5EF4-FFF2-40B4-BE49-F238E27FC236}">
                  <a16:creationId xmlns:a16="http://schemas.microsoft.com/office/drawing/2014/main" id="{314910BF-D2B1-97A3-9509-972FA6BF6D54}"/>
                </a:ext>
              </a:extLst>
            </p:cNvPr>
            <p:cNvSpPr>
              <a:spLocks noChangeArrowheads="1"/>
            </p:cNvSpPr>
            <p:nvPr/>
          </p:nvSpPr>
          <p:spPr bwMode="auto">
            <a:xfrm>
              <a:off x="1608" y="1865"/>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0" name="Rectangle 57">
              <a:extLst>
                <a:ext uri="{FF2B5EF4-FFF2-40B4-BE49-F238E27FC236}">
                  <a16:creationId xmlns:a16="http://schemas.microsoft.com/office/drawing/2014/main" id="{539E96FA-0117-840C-E37C-DB6871F204E9}"/>
                </a:ext>
              </a:extLst>
            </p:cNvPr>
            <p:cNvSpPr>
              <a:spLocks noChangeArrowheads="1"/>
            </p:cNvSpPr>
            <p:nvPr/>
          </p:nvSpPr>
          <p:spPr bwMode="auto">
            <a:xfrm>
              <a:off x="1542" y="1943"/>
              <a:ext cx="139"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1" name="Rectangle 58">
              <a:extLst>
                <a:ext uri="{FF2B5EF4-FFF2-40B4-BE49-F238E27FC236}">
                  <a16:creationId xmlns:a16="http://schemas.microsoft.com/office/drawing/2014/main" id="{F2BEEF65-D78E-9A0D-C31B-DC873C52DEEB}"/>
                </a:ext>
              </a:extLst>
            </p:cNvPr>
            <p:cNvSpPr>
              <a:spLocks noChangeArrowheads="1"/>
            </p:cNvSpPr>
            <p:nvPr/>
          </p:nvSpPr>
          <p:spPr bwMode="auto">
            <a:xfrm>
              <a:off x="1533" y="1582"/>
              <a:ext cx="706" cy="136"/>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2" name="Rectangle 59">
              <a:extLst>
                <a:ext uri="{FF2B5EF4-FFF2-40B4-BE49-F238E27FC236}">
                  <a16:creationId xmlns:a16="http://schemas.microsoft.com/office/drawing/2014/main" id="{1194F383-25BA-B76B-D132-19DAE73B7C17}"/>
                </a:ext>
              </a:extLst>
            </p:cNvPr>
            <p:cNvSpPr>
              <a:spLocks noChangeArrowheads="1"/>
            </p:cNvSpPr>
            <p:nvPr/>
          </p:nvSpPr>
          <p:spPr bwMode="auto">
            <a:xfrm>
              <a:off x="1542" y="1577"/>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73391D"/>
                  </a:solidFill>
                  <a:effectLst/>
                  <a:latin typeface="Segoe UI Black" panose="020B0A02040204020203" pitchFamily="34" charset="0"/>
                </a:rPr>
                <a:t>A</a:t>
              </a:r>
              <a:endParaRPr kumimoji="0" lang="en-US" altLang="en-US" sz="1800" b="0" i="0" u="none" strike="noStrike" cap="none" normalizeH="0" baseline="0">
                <a:ln>
                  <a:noFill/>
                </a:ln>
                <a:solidFill>
                  <a:srgbClr val="73391D"/>
                </a:solidFill>
                <a:effectLst/>
                <a:latin typeface="Arial" panose="020B0604020202020204" pitchFamily="34" charset="0"/>
              </a:endParaRPr>
            </a:p>
          </p:txBody>
        </p:sp>
        <p:sp>
          <p:nvSpPr>
            <p:cNvPr id="1033" name="Rectangle 60">
              <a:extLst>
                <a:ext uri="{FF2B5EF4-FFF2-40B4-BE49-F238E27FC236}">
                  <a16:creationId xmlns:a16="http://schemas.microsoft.com/office/drawing/2014/main" id="{59435A4F-39E1-FE2A-2F9F-7DB8533741FF}"/>
                </a:ext>
              </a:extLst>
            </p:cNvPr>
            <p:cNvSpPr>
              <a:spLocks noChangeArrowheads="1"/>
            </p:cNvSpPr>
            <p:nvPr/>
          </p:nvSpPr>
          <p:spPr bwMode="auto">
            <a:xfrm>
              <a:off x="1608" y="1577"/>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4" name="Rectangle 61">
              <a:extLst>
                <a:ext uri="{FF2B5EF4-FFF2-40B4-BE49-F238E27FC236}">
                  <a16:creationId xmlns:a16="http://schemas.microsoft.com/office/drawing/2014/main" id="{28719080-635A-DB0C-FAED-5888B2F372E4}"/>
                </a:ext>
              </a:extLst>
            </p:cNvPr>
            <p:cNvSpPr>
              <a:spLocks noChangeArrowheads="1"/>
            </p:cNvSpPr>
            <p:nvPr/>
          </p:nvSpPr>
          <p:spPr bwMode="auto">
            <a:xfrm>
              <a:off x="1542" y="1654"/>
              <a:ext cx="13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FFA38B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5" name="Rectangle 62">
              <a:extLst>
                <a:ext uri="{FF2B5EF4-FFF2-40B4-BE49-F238E27FC236}">
                  <a16:creationId xmlns:a16="http://schemas.microsoft.com/office/drawing/2014/main" id="{239B630A-3AEA-3377-04B3-EF03CBDD0765}"/>
                </a:ext>
              </a:extLst>
            </p:cNvPr>
            <p:cNvSpPr>
              <a:spLocks noChangeArrowheads="1"/>
            </p:cNvSpPr>
            <p:nvPr/>
          </p:nvSpPr>
          <p:spPr bwMode="auto">
            <a:xfrm>
              <a:off x="1533" y="2022"/>
              <a:ext cx="707" cy="136"/>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6" name="Rectangle 63">
              <a:extLst>
                <a:ext uri="{FF2B5EF4-FFF2-40B4-BE49-F238E27FC236}">
                  <a16:creationId xmlns:a16="http://schemas.microsoft.com/office/drawing/2014/main" id="{CB02300F-E25A-4158-B9C7-3E31E5DC0C86}"/>
                </a:ext>
              </a:extLst>
            </p:cNvPr>
            <p:cNvSpPr>
              <a:spLocks noChangeArrowheads="1"/>
            </p:cNvSpPr>
            <p:nvPr/>
          </p:nvSpPr>
          <p:spPr bwMode="auto">
            <a:xfrm>
              <a:off x="1533" y="2022"/>
              <a:ext cx="707" cy="136"/>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7" name="Rectangle 64">
              <a:extLst>
                <a:ext uri="{FF2B5EF4-FFF2-40B4-BE49-F238E27FC236}">
                  <a16:creationId xmlns:a16="http://schemas.microsoft.com/office/drawing/2014/main" id="{908417FF-A184-25F2-5C0F-01A6E1B86170}"/>
                </a:ext>
              </a:extLst>
            </p:cNvPr>
            <p:cNvSpPr>
              <a:spLocks noChangeArrowheads="1"/>
            </p:cNvSpPr>
            <p:nvPr/>
          </p:nvSpPr>
          <p:spPr bwMode="auto">
            <a:xfrm>
              <a:off x="1542" y="2024"/>
              <a:ext cx="127"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F4F3F5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38" name="Rectangle 65">
              <a:extLst>
                <a:ext uri="{FF2B5EF4-FFF2-40B4-BE49-F238E27FC236}">
                  <a16:creationId xmlns:a16="http://schemas.microsoft.com/office/drawing/2014/main" id="{8E662E2B-50DD-E8A0-3727-047609A7C9AF}"/>
                </a:ext>
              </a:extLst>
            </p:cNvPr>
            <p:cNvSpPr>
              <a:spLocks noChangeArrowheads="1"/>
            </p:cNvSpPr>
            <p:nvPr/>
          </p:nvSpPr>
          <p:spPr bwMode="auto">
            <a:xfrm>
              <a:off x="3698" y="1729"/>
              <a:ext cx="707" cy="1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9" name="Rectangle 66">
              <a:extLst>
                <a:ext uri="{FF2B5EF4-FFF2-40B4-BE49-F238E27FC236}">
                  <a16:creationId xmlns:a16="http://schemas.microsoft.com/office/drawing/2014/main" id="{44C272AE-5277-56CD-5C84-1C1AF37FD8C7}"/>
                </a:ext>
              </a:extLst>
            </p:cNvPr>
            <p:cNvSpPr>
              <a:spLocks noChangeArrowheads="1"/>
            </p:cNvSpPr>
            <p:nvPr/>
          </p:nvSpPr>
          <p:spPr bwMode="auto">
            <a:xfrm>
              <a:off x="3707"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40" name="Rectangle 67">
              <a:extLst>
                <a:ext uri="{FF2B5EF4-FFF2-40B4-BE49-F238E27FC236}">
                  <a16:creationId xmlns:a16="http://schemas.microsoft.com/office/drawing/2014/main" id="{225BD087-CC75-A316-97AF-963F1309036A}"/>
                </a:ext>
              </a:extLst>
            </p:cNvPr>
            <p:cNvSpPr>
              <a:spLocks noChangeArrowheads="1"/>
            </p:cNvSpPr>
            <p:nvPr/>
          </p:nvSpPr>
          <p:spPr bwMode="auto">
            <a:xfrm>
              <a:off x="3773"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41" name="Rectangle 68">
              <a:extLst>
                <a:ext uri="{FF2B5EF4-FFF2-40B4-BE49-F238E27FC236}">
                  <a16:creationId xmlns:a16="http://schemas.microsoft.com/office/drawing/2014/main" id="{CC39CC97-4C1F-B5F4-4A80-1D5E5917EECF}"/>
                </a:ext>
              </a:extLst>
            </p:cNvPr>
            <p:cNvSpPr>
              <a:spLocks noChangeArrowheads="1"/>
            </p:cNvSpPr>
            <p:nvPr/>
          </p:nvSpPr>
          <p:spPr bwMode="auto">
            <a:xfrm>
              <a:off x="3707" y="1801"/>
              <a:ext cx="139"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1042" name="Rectangle 69">
              <a:extLst>
                <a:ext uri="{FF2B5EF4-FFF2-40B4-BE49-F238E27FC236}">
                  <a16:creationId xmlns:a16="http://schemas.microsoft.com/office/drawing/2014/main" id="{FC40DFF4-83C7-56C2-04AA-B155D3D2D699}"/>
                </a:ext>
              </a:extLst>
            </p:cNvPr>
            <p:cNvSpPr>
              <a:spLocks noChangeArrowheads="1"/>
            </p:cNvSpPr>
            <p:nvPr/>
          </p:nvSpPr>
          <p:spPr bwMode="auto">
            <a:xfrm>
              <a:off x="3698" y="1873"/>
              <a:ext cx="707" cy="136"/>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3" name="Rectangle 70">
              <a:extLst>
                <a:ext uri="{FF2B5EF4-FFF2-40B4-BE49-F238E27FC236}">
                  <a16:creationId xmlns:a16="http://schemas.microsoft.com/office/drawing/2014/main" id="{2518FD29-8868-24F3-4B5F-85FC0DE81D74}"/>
                </a:ext>
              </a:extLst>
            </p:cNvPr>
            <p:cNvSpPr>
              <a:spLocks noChangeArrowheads="1"/>
            </p:cNvSpPr>
            <p:nvPr/>
          </p:nvSpPr>
          <p:spPr bwMode="auto">
            <a:xfrm>
              <a:off x="3707" y="1866"/>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8DC8E8"/>
                  </a:solidFill>
                  <a:effectLst/>
                  <a:latin typeface="Segoe UI Black" panose="020B0A02040204020203" pitchFamily="34" charset="0"/>
                </a:rPr>
                <a:t>A</a:t>
              </a:r>
              <a:endParaRPr kumimoji="0" lang="en-US" altLang="en-US" sz="1800" b="0" i="0" u="none" strike="noStrike" cap="none" normalizeH="0" baseline="0">
                <a:ln>
                  <a:noFill/>
                </a:ln>
                <a:solidFill>
                  <a:srgbClr val="8DC8E8"/>
                </a:solidFill>
                <a:effectLst/>
                <a:latin typeface="Arial" panose="020B0604020202020204" pitchFamily="34" charset="0"/>
              </a:endParaRPr>
            </a:p>
          </p:txBody>
        </p:sp>
        <p:sp>
          <p:nvSpPr>
            <p:cNvPr id="1044" name="Rectangle 71">
              <a:extLst>
                <a:ext uri="{FF2B5EF4-FFF2-40B4-BE49-F238E27FC236}">
                  <a16:creationId xmlns:a16="http://schemas.microsoft.com/office/drawing/2014/main" id="{AA3E9C26-F6DD-6EF4-D10F-714CDFCD255E}"/>
                </a:ext>
              </a:extLst>
            </p:cNvPr>
            <p:cNvSpPr>
              <a:spLocks noChangeArrowheads="1"/>
            </p:cNvSpPr>
            <p:nvPr/>
          </p:nvSpPr>
          <p:spPr bwMode="auto">
            <a:xfrm>
              <a:off x="3773" y="1866"/>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45" name="Rectangle 72">
              <a:extLst>
                <a:ext uri="{FF2B5EF4-FFF2-40B4-BE49-F238E27FC236}">
                  <a16:creationId xmlns:a16="http://schemas.microsoft.com/office/drawing/2014/main" id="{C73389AC-9ABB-D5B3-06F4-B1EF56920E79}"/>
                </a:ext>
              </a:extLst>
            </p:cNvPr>
            <p:cNvSpPr>
              <a:spLocks noChangeArrowheads="1"/>
            </p:cNvSpPr>
            <p:nvPr/>
          </p:nvSpPr>
          <p:spPr bwMode="auto">
            <a:xfrm>
              <a:off x="3707" y="1944"/>
              <a:ext cx="135"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46" name="Rectangle 73">
              <a:extLst>
                <a:ext uri="{FF2B5EF4-FFF2-40B4-BE49-F238E27FC236}">
                  <a16:creationId xmlns:a16="http://schemas.microsoft.com/office/drawing/2014/main" id="{4E57CC1B-A7F5-10D6-BDA4-66FCA5BC0E86}"/>
                </a:ext>
              </a:extLst>
            </p:cNvPr>
            <p:cNvSpPr>
              <a:spLocks noChangeArrowheads="1"/>
            </p:cNvSpPr>
            <p:nvPr/>
          </p:nvSpPr>
          <p:spPr bwMode="auto">
            <a:xfrm>
              <a:off x="3698" y="1583"/>
              <a:ext cx="707" cy="1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7" name="Rectangle 74">
              <a:extLst>
                <a:ext uri="{FF2B5EF4-FFF2-40B4-BE49-F238E27FC236}">
                  <a16:creationId xmlns:a16="http://schemas.microsoft.com/office/drawing/2014/main" id="{E2979184-45F4-7299-8B5B-1C8097CBFD1C}"/>
                </a:ext>
              </a:extLst>
            </p:cNvPr>
            <p:cNvSpPr>
              <a:spLocks noChangeArrowheads="1"/>
            </p:cNvSpPr>
            <p:nvPr/>
          </p:nvSpPr>
          <p:spPr bwMode="auto">
            <a:xfrm>
              <a:off x="3707" y="1578"/>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2A446F"/>
                  </a:solidFill>
                  <a:effectLst/>
                  <a:latin typeface="Segoe UI Black" panose="020B0A02040204020203" pitchFamily="34" charset="0"/>
                </a:rPr>
                <a:t>A</a:t>
              </a:r>
              <a:endParaRPr kumimoji="0" lang="en-US" altLang="en-US" sz="1800" b="0" i="0" u="none" strike="noStrike" cap="none" normalizeH="0" baseline="0">
                <a:ln>
                  <a:noFill/>
                </a:ln>
                <a:solidFill>
                  <a:srgbClr val="2A446F"/>
                </a:solidFill>
                <a:effectLst/>
                <a:latin typeface="Arial" panose="020B0604020202020204" pitchFamily="34" charset="0"/>
              </a:endParaRPr>
            </a:p>
          </p:txBody>
        </p:sp>
        <p:sp>
          <p:nvSpPr>
            <p:cNvPr id="1048" name="Rectangle 75">
              <a:extLst>
                <a:ext uri="{FF2B5EF4-FFF2-40B4-BE49-F238E27FC236}">
                  <a16:creationId xmlns:a16="http://schemas.microsoft.com/office/drawing/2014/main" id="{EA5ABB34-9856-A0C6-FD03-64896FEAA658}"/>
                </a:ext>
              </a:extLst>
            </p:cNvPr>
            <p:cNvSpPr>
              <a:spLocks noChangeArrowheads="1"/>
            </p:cNvSpPr>
            <p:nvPr/>
          </p:nvSpPr>
          <p:spPr bwMode="auto">
            <a:xfrm>
              <a:off x="3773" y="1578"/>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49" name="Rectangle 76">
              <a:extLst>
                <a:ext uri="{FF2B5EF4-FFF2-40B4-BE49-F238E27FC236}">
                  <a16:creationId xmlns:a16="http://schemas.microsoft.com/office/drawing/2014/main" id="{44BFF9CF-1DBB-B38D-4F75-2F6A50748C77}"/>
                </a:ext>
              </a:extLst>
            </p:cNvPr>
            <p:cNvSpPr>
              <a:spLocks noChangeArrowheads="1"/>
            </p:cNvSpPr>
            <p:nvPr/>
          </p:nvSpPr>
          <p:spPr bwMode="auto">
            <a:xfrm>
              <a:off x="3707" y="1655"/>
              <a:ext cx="140"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0" name="Rectangle 80">
              <a:extLst>
                <a:ext uri="{FF2B5EF4-FFF2-40B4-BE49-F238E27FC236}">
                  <a16:creationId xmlns:a16="http://schemas.microsoft.com/office/drawing/2014/main" id="{859BE994-6AB2-3E60-CB42-7841CCF98CB3}"/>
                </a:ext>
              </a:extLst>
            </p:cNvPr>
            <p:cNvSpPr>
              <a:spLocks noChangeArrowheads="1"/>
            </p:cNvSpPr>
            <p:nvPr/>
          </p:nvSpPr>
          <p:spPr bwMode="auto">
            <a:xfrm>
              <a:off x="2981" y="1438"/>
              <a:ext cx="1423" cy="135"/>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1" name="Rectangle 81">
              <a:extLst>
                <a:ext uri="{FF2B5EF4-FFF2-40B4-BE49-F238E27FC236}">
                  <a16:creationId xmlns:a16="http://schemas.microsoft.com/office/drawing/2014/main" id="{553F48F3-5990-09E3-1422-4F4882DBFE5A}"/>
                </a:ext>
              </a:extLst>
            </p:cNvPr>
            <p:cNvSpPr>
              <a:spLocks noChangeArrowheads="1"/>
            </p:cNvSpPr>
            <p:nvPr/>
          </p:nvSpPr>
          <p:spPr bwMode="auto">
            <a:xfrm>
              <a:off x="2977" y="1437"/>
              <a:ext cx="1427" cy="1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2" name="Freeform 82">
              <a:extLst>
                <a:ext uri="{FF2B5EF4-FFF2-40B4-BE49-F238E27FC236}">
                  <a16:creationId xmlns:a16="http://schemas.microsoft.com/office/drawing/2014/main" id="{FBCFC158-1606-4E8C-D866-F837F2D56473}"/>
                </a:ext>
              </a:extLst>
            </p:cNvPr>
            <p:cNvSpPr>
              <a:spLocks noEditPoints="1"/>
            </p:cNvSpPr>
            <p:nvPr/>
          </p:nvSpPr>
          <p:spPr bwMode="auto">
            <a:xfrm>
              <a:off x="2978" y="1437"/>
              <a:ext cx="1427" cy="136"/>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Rectangle 83">
              <a:extLst>
                <a:ext uri="{FF2B5EF4-FFF2-40B4-BE49-F238E27FC236}">
                  <a16:creationId xmlns:a16="http://schemas.microsoft.com/office/drawing/2014/main" id="{A008AD80-ADF2-EBF1-B582-F0844DC4737A}"/>
                </a:ext>
              </a:extLst>
            </p:cNvPr>
            <p:cNvSpPr>
              <a:spLocks noChangeArrowheads="1"/>
            </p:cNvSpPr>
            <p:nvPr/>
          </p:nvSpPr>
          <p:spPr bwMode="auto">
            <a:xfrm>
              <a:off x="2978" y="1437"/>
              <a:ext cx="1426" cy="1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4" name="Rectangle 84">
              <a:extLst>
                <a:ext uri="{FF2B5EF4-FFF2-40B4-BE49-F238E27FC236}">
                  <a16:creationId xmlns:a16="http://schemas.microsoft.com/office/drawing/2014/main" id="{E85FC10E-BE79-786A-80B3-B66C9A86B17C}"/>
                </a:ext>
              </a:extLst>
            </p:cNvPr>
            <p:cNvSpPr>
              <a:spLocks noChangeArrowheads="1"/>
            </p:cNvSpPr>
            <p:nvPr/>
          </p:nvSpPr>
          <p:spPr bwMode="auto">
            <a:xfrm>
              <a:off x="2989" y="1440"/>
              <a:ext cx="31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Segoe UI" panose="020B0502040204020203" pitchFamily="34" charset="0"/>
                </a:rPr>
                <a:t>Blue Black</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5" name="Rectangle 85">
              <a:extLst>
                <a:ext uri="{FF2B5EF4-FFF2-40B4-BE49-F238E27FC236}">
                  <a16:creationId xmlns:a16="http://schemas.microsoft.com/office/drawing/2014/main" id="{7AEC7D81-FBCD-AE1D-3145-D8749B9DE432}"/>
                </a:ext>
              </a:extLst>
            </p:cNvPr>
            <p:cNvSpPr>
              <a:spLocks noChangeArrowheads="1"/>
            </p:cNvSpPr>
            <p:nvPr/>
          </p:nvSpPr>
          <p:spPr bwMode="auto">
            <a:xfrm>
              <a:off x="2989" y="1508"/>
              <a:ext cx="13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6" name="Rectangle 86">
              <a:extLst>
                <a:ext uri="{FF2B5EF4-FFF2-40B4-BE49-F238E27FC236}">
                  <a16:creationId xmlns:a16="http://schemas.microsoft.com/office/drawing/2014/main" id="{A56EFF44-FD99-EC7D-B601-7D3E84D3D23C}"/>
                </a:ext>
              </a:extLst>
            </p:cNvPr>
            <p:cNvSpPr>
              <a:spLocks noChangeArrowheads="1"/>
            </p:cNvSpPr>
            <p:nvPr/>
          </p:nvSpPr>
          <p:spPr bwMode="auto">
            <a:xfrm>
              <a:off x="2977" y="1730"/>
              <a:ext cx="706" cy="136"/>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7" name="Rectangle 87">
              <a:extLst>
                <a:ext uri="{FF2B5EF4-FFF2-40B4-BE49-F238E27FC236}">
                  <a16:creationId xmlns:a16="http://schemas.microsoft.com/office/drawing/2014/main" id="{3BFBAC43-50AD-A8C6-AD16-1B6DDB1DFDD7}"/>
                </a:ext>
              </a:extLst>
            </p:cNvPr>
            <p:cNvSpPr>
              <a:spLocks noChangeArrowheads="1"/>
            </p:cNvSpPr>
            <p:nvPr/>
          </p:nvSpPr>
          <p:spPr bwMode="auto">
            <a:xfrm>
              <a:off x="2985"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8" name="Rectangle 88">
              <a:extLst>
                <a:ext uri="{FF2B5EF4-FFF2-40B4-BE49-F238E27FC236}">
                  <a16:creationId xmlns:a16="http://schemas.microsoft.com/office/drawing/2014/main" id="{E2486037-7664-8202-CA9A-EA350C4B1715}"/>
                </a:ext>
              </a:extLst>
            </p:cNvPr>
            <p:cNvSpPr>
              <a:spLocks noChangeArrowheads="1"/>
            </p:cNvSpPr>
            <p:nvPr/>
          </p:nvSpPr>
          <p:spPr bwMode="auto">
            <a:xfrm>
              <a:off x="2985" y="1803"/>
              <a:ext cx="140"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C73ECC</a:t>
              </a:r>
              <a:endParaRPr kumimoji="0" lang="en-US" altLang="en-US" sz="1800" b="0" i="0" u="none" strike="noStrike" cap="none" normalizeH="0" baseline="0">
                <a:ln>
                  <a:noFill/>
                </a:ln>
                <a:effectLst/>
                <a:latin typeface="Arial" panose="020B0604020202020204" pitchFamily="34" charset="0"/>
              </a:endParaRPr>
            </a:p>
          </p:txBody>
        </p:sp>
        <p:sp>
          <p:nvSpPr>
            <p:cNvPr id="1059" name="Rectangle 89">
              <a:extLst>
                <a:ext uri="{FF2B5EF4-FFF2-40B4-BE49-F238E27FC236}">
                  <a16:creationId xmlns:a16="http://schemas.microsoft.com/office/drawing/2014/main" id="{53260830-189A-29BF-6BA7-B626AC794EFC}"/>
                </a:ext>
              </a:extLst>
            </p:cNvPr>
            <p:cNvSpPr>
              <a:spLocks noChangeArrowheads="1"/>
            </p:cNvSpPr>
            <p:nvPr/>
          </p:nvSpPr>
          <p:spPr bwMode="auto">
            <a:xfrm>
              <a:off x="2977" y="1875"/>
              <a:ext cx="706" cy="135"/>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0" name="Rectangle 90">
              <a:extLst>
                <a:ext uri="{FF2B5EF4-FFF2-40B4-BE49-F238E27FC236}">
                  <a16:creationId xmlns:a16="http://schemas.microsoft.com/office/drawing/2014/main" id="{6EEC49A5-C8B1-BD86-F345-F37A67AD4DD4}"/>
                </a:ext>
              </a:extLst>
            </p:cNvPr>
            <p:cNvSpPr>
              <a:spLocks noChangeArrowheads="1"/>
            </p:cNvSpPr>
            <p:nvPr/>
          </p:nvSpPr>
          <p:spPr bwMode="auto">
            <a:xfrm>
              <a:off x="2985" y="1869"/>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CD9BCF"/>
                  </a:solidFill>
                  <a:effectLst/>
                  <a:latin typeface="Segoe UI Black" panose="020B0A02040204020203" pitchFamily="34" charset="0"/>
                </a:rPr>
                <a:t>A</a:t>
              </a:r>
              <a:endParaRPr kumimoji="0" lang="en-US" altLang="en-US" sz="1800" b="0" i="0" u="none" strike="noStrike" cap="none" normalizeH="0" baseline="0">
                <a:ln>
                  <a:noFill/>
                </a:ln>
                <a:solidFill>
                  <a:srgbClr val="CD9BCF"/>
                </a:solidFill>
                <a:effectLst/>
                <a:latin typeface="Arial" panose="020B0604020202020204" pitchFamily="34" charset="0"/>
              </a:endParaRPr>
            </a:p>
          </p:txBody>
        </p:sp>
        <p:sp>
          <p:nvSpPr>
            <p:cNvPr id="1061" name="Rectangle 91">
              <a:extLst>
                <a:ext uri="{FF2B5EF4-FFF2-40B4-BE49-F238E27FC236}">
                  <a16:creationId xmlns:a16="http://schemas.microsoft.com/office/drawing/2014/main" id="{B2DC2D37-08B1-EF70-346E-527B80808DD5}"/>
                </a:ext>
              </a:extLst>
            </p:cNvPr>
            <p:cNvSpPr>
              <a:spLocks noChangeArrowheads="1"/>
            </p:cNvSpPr>
            <p:nvPr/>
          </p:nvSpPr>
          <p:spPr bwMode="auto">
            <a:xfrm>
              <a:off x="3051" y="1869"/>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62" name="Rectangle 92">
              <a:extLst>
                <a:ext uri="{FF2B5EF4-FFF2-40B4-BE49-F238E27FC236}">
                  <a16:creationId xmlns:a16="http://schemas.microsoft.com/office/drawing/2014/main" id="{56B72A12-2839-0FAE-161A-5E90ACEE597F}"/>
                </a:ext>
              </a:extLst>
            </p:cNvPr>
            <p:cNvSpPr>
              <a:spLocks noChangeArrowheads="1"/>
            </p:cNvSpPr>
            <p:nvPr/>
          </p:nvSpPr>
          <p:spPr bwMode="auto">
            <a:xfrm>
              <a:off x="2985" y="1946"/>
              <a:ext cx="13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63" name="Rectangle 93">
              <a:extLst>
                <a:ext uri="{FF2B5EF4-FFF2-40B4-BE49-F238E27FC236}">
                  <a16:creationId xmlns:a16="http://schemas.microsoft.com/office/drawing/2014/main" id="{30F860B9-29BB-1902-A66B-289E67592D1D}"/>
                </a:ext>
              </a:extLst>
            </p:cNvPr>
            <p:cNvSpPr>
              <a:spLocks noChangeArrowheads="1"/>
            </p:cNvSpPr>
            <p:nvPr/>
          </p:nvSpPr>
          <p:spPr bwMode="auto">
            <a:xfrm>
              <a:off x="2977" y="1586"/>
              <a:ext cx="706" cy="135"/>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4" name="Rectangle 94">
              <a:extLst>
                <a:ext uri="{FF2B5EF4-FFF2-40B4-BE49-F238E27FC236}">
                  <a16:creationId xmlns:a16="http://schemas.microsoft.com/office/drawing/2014/main" id="{FF07DBCF-87DC-D575-F30D-B42BA109D412}"/>
                </a:ext>
              </a:extLst>
            </p:cNvPr>
            <p:cNvSpPr>
              <a:spLocks noChangeArrowheads="1"/>
            </p:cNvSpPr>
            <p:nvPr/>
          </p:nvSpPr>
          <p:spPr bwMode="auto">
            <a:xfrm>
              <a:off x="2985" y="1580"/>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702573"/>
                  </a:solidFill>
                  <a:effectLst/>
                  <a:latin typeface="Segoe UI Black" panose="020B0A02040204020203" pitchFamily="34" charset="0"/>
                </a:rPr>
                <a:t>A</a:t>
              </a:r>
              <a:endParaRPr kumimoji="0" lang="en-US" altLang="en-US" sz="1800" b="0" i="0" u="none" strike="noStrike" cap="none" normalizeH="0" baseline="0">
                <a:ln>
                  <a:noFill/>
                </a:ln>
                <a:solidFill>
                  <a:srgbClr val="702573"/>
                </a:solidFill>
                <a:effectLst/>
                <a:latin typeface="Arial" panose="020B0604020202020204" pitchFamily="34" charset="0"/>
              </a:endParaRPr>
            </a:p>
          </p:txBody>
        </p:sp>
        <p:sp>
          <p:nvSpPr>
            <p:cNvPr id="1065" name="Rectangle 95">
              <a:extLst>
                <a:ext uri="{FF2B5EF4-FFF2-40B4-BE49-F238E27FC236}">
                  <a16:creationId xmlns:a16="http://schemas.microsoft.com/office/drawing/2014/main" id="{39D88601-797D-3771-10F0-9C7DB7C8B310}"/>
                </a:ext>
              </a:extLst>
            </p:cNvPr>
            <p:cNvSpPr>
              <a:spLocks noChangeArrowheads="1"/>
            </p:cNvSpPr>
            <p:nvPr/>
          </p:nvSpPr>
          <p:spPr bwMode="auto">
            <a:xfrm>
              <a:off x="3051" y="1580"/>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66" name="Rectangle 96">
              <a:extLst>
                <a:ext uri="{FF2B5EF4-FFF2-40B4-BE49-F238E27FC236}">
                  <a16:creationId xmlns:a16="http://schemas.microsoft.com/office/drawing/2014/main" id="{F960EFD9-9C9C-1688-3CFA-8DC0AA0CD3E4}"/>
                </a:ext>
              </a:extLst>
            </p:cNvPr>
            <p:cNvSpPr>
              <a:spLocks noChangeArrowheads="1"/>
            </p:cNvSpPr>
            <p:nvPr/>
          </p:nvSpPr>
          <p:spPr bwMode="auto">
            <a:xfrm>
              <a:off x="2985" y="1658"/>
              <a:ext cx="14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CD9BCF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67" name="Rectangle 97">
              <a:extLst>
                <a:ext uri="{FF2B5EF4-FFF2-40B4-BE49-F238E27FC236}">
                  <a16:creationId xmlns:a16="http://schemas.microsoft.com/office/drawing/2014/main" id="{E63A06BB-D4BB-E620-6EF8-62CBE8F59DE9}"/>
                </a:ext>
              </a:extLst>
            </p:cNvPr>
            <p:cNvSpPr>
              <a:spLocks noChangeArrowheads="1"/>
            </p:cNvSpPr>
            <p:nvPr/>
          </p:nvSpPr>
          <p:spPr bwMode="auto">
            <a:xfrm>
              <a:off x="2976" y="2023"/>
              <a:ext cx="1428" cy="13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8" name="Rectangle 98">
              <a:extLst>
                <a:ext uri="{FF2B5EF4-FFF2-40B4-BE49-F238E27FC236}">
                  <a16:creationId xmlns:a16="http://schemas.microsoft.com/office/drawing/2014/main" id="{2A01F945-9348-C471-AC52-6158971526AA}"/>
                </a:ext>
              </a:extLst>
            </p:cNvPr>
            <p:cNvSpPr>
              <a:spLocks noChangeArrowheads="1"/>
            </p:cNvSpPr>
            <p:nvPr/>
          </p:nvSpPr>
          <p:spPr bwMode="auto">
            <a:xfrm>
              <a:off x="2977" y="2024"/>
              <a:ext cx="1427" cy="136"/>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9" name="Rectangle 99">
              <a:extLst>
                <a:ext uri="{FF2B5EF4-FFF2-40B4-BE49-F238E27FC236}">
                  <a16:creationId xmlns:a16="http://schemas.microsoft.com/office/drawing/2014/main" id="{0F1E0085-F92B-1A90-0473-14652FE4C4DF}"/>
                </a:ext>
              </a:extLst>
            </p:cNvPr>
            <p:cNvSpPr>
              <a:spLocks noChangeArrowheads="1"/>
            </p:cNvSpPr>
            <p:nvPr/>
          </p:nvSpPr>
          <p:spPr bwMode="auto">
            <a:xfrm>
              <a:off x="2985" y="2028"/>
              <a:ext cx="13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000000</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1070" name="Rectangle 100">
              <a:extLst>
                <a:ext uri="{FF2B5EF4-FFF2-40B4-BE49-F238E27FC236}">
                  <a16:creationId xmlns:a16="http://schemas.microsoft.com/office/drawing/2014/main" id="{B027C9FA-0989-2A70-C899-3BBD29F423C3}"/>
                </a:ext>
              </a:extLst>
            </p:cNvPr>
            <p:cNvSpPr>
              <a:spLocks noChangeArrowheads="1"/>
            </p:cNvSpPr>
            <p:nvPr/>
          </p:nvSpPr>
          <p:spPr bwMode="auto">
            <a:xfrm>
              <a:off x="1532" y="1439"/>
              <a:ext cx="1430" cy="136"/>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1" name="Rectangle 101">
              <a:extLst>
                <a:ext uri="{FF2B5EF4-FFF2-40B4-BE49-F238E27FC236}">
                  <a16:creationId xmlns:a16="http://schemas.microsoft.com/office/drawing/2014/main" id="{314E51B2-8132-F44A-E03F-DEE43858F95F}"/>
                </a:ext>
              </a:extLst>
            </p:cNvPr>
            <p:cNvSpPr>
              <a:spLocks noChangeArrowheads="1"/>
            </p:cNvSpPr>
            <p:nvPr/>
          </p:nvSpPr>
          <p:spPr bwMode="auto">
            <a:xfrm>
              <a:off x="1532" y="1439"/>
              <a:ext cx="1429" cy="136"/>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2" name="Rectangle 102">
              <a:extLst>
                <a:ext uri="{FF2B5EF4-FFF2-40B4-BE49-F238E27FC236}">
                  <a16:creationId xmlns:a16="http://schemas.microsoft.com/office/drawing/2014/main" id="{A2C2FC8D-7127-5330-98DF-FF7330905D9F}"/>
                </a:ext>
              </a:extLst>
            </p:cNvPr>
            <p:cNvSpPr>
              <a:spLocks noChangeArrowheads="1"/>
            </p:cNvSpPr>
            <p:nvPr/>
          </p:nvSpPr>
          <p:spPr bwMode="auto">
            <a:xfrm>
              <a:off x="1541" y="1435"/>
              <a:ext cx="38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1A1A1A"/>
                  </a:solidFill>
                  <a:effectLst/>
                  <a:latin typeface="Segoe UI" panose="020B0502040204020203" pitchFamily="34" charset="0"/>
                </a:rPr>
                <a:t>Neutral Gray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3" name="Rectangle 103">
              <a:extLst>
                <a:ext uri="{FF2B5EF4-FFF2-40B4-BE49-F238E27FC236}">
                  <a16:creationId xmlns:a16="http://schemas.microsoft.com/office/drawing/2014/main" id="{A5CA91E0-A2D1-C616-4F69-5C46F553570F}"/>
                </a:ext>
              </a:extLst>
            </p:cNvPr>
            <p:cNvSpPr>
              <a:spLocks noChangeArrowheads="1"/>
            </p:cNvSpPr>
            <p:nvPr/>
          </p:nvSpPr>
          <p:spPr bwMode="auto">
            <a:xfrm>
              <a:off x="1541" y="1502"/>
              <a:ext cx="13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4" name="Rectangle 14">
              <a:extLst>
                <a:ext uri="{FF2B5EF4-FFF2-40B4-BE49-F238E27FC236}">
                  <a16:creationId xmlns:a16="http://schemas.microsoft.com/office/drawing/2014/main" id="{23F0DE7E-C113-9671-D774-2CB20821A9BE}"/>
                </a:ext>
              </a:extLst>
            </p:cNvPr>
            <p:cNvSpPr>
              <a:spLocks noChangeArrowheads="1"/>
            </p:cNvSpPr>
            <p:nvPr/>
          </p:nvSpPr>
          <p:spPr bwMode="auto">
            <a:xfrm>
              <a:off x="2329" y="1724"/>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75" name="Rectangle 95">
              <a:extLst>
                <a:ext uri="{FF2B5EF4-FFF2-40B4-BE49-F238E27FC236}">
                  <a16:creationId xmlns:a16="http://schemas.microsoft.com/office/drawing/2014/main" id="{AB4042FD-E828-20BD-B705-88450720D1AD}"/>
                </a:ext>
              </a:extLst>
            </p:cNvPr>
            <p:cNvSpPr>
              <a:spLocks noChangeArrowheads="1"/>
            </p:cNvSpPr>
            <p:nvPr/>
          </p:nvSpPr>
          <p:spPr bwMode="auto">
            <a:xfrm>
              <a:off x="3051"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1044375372"/>
      </p:ext>
    </p:extLst>
  </p:cSld>
  <p:clrMap bg1="lt1" tx1="dk1" bg2="lt2" tx2="dk2" accent1="accent1" accent2="accent2" accent3="accent3" accent4="accent4" accent5="accent5" accent6="accent6" hlink="hlink" folHlink="folHlink"/>
  <p:sldLayoutIdLst>
    <p:sldLayoutId id="2147485362" r:id="rId1"/>
    <p:sldLayoutId id="2147485363" r:id="rId2"/>
    <p:sldLayoutId id="2147485364" r:id="rId3"/>
    <p:sldLayoutId id="2147485365" r:id="rId4"/>
    <p:sldLayoutId id="2147485366" r:id="rId5"/>
    <p:sldLayoutId id="2147485367" r:id="rId6"/>
    <p:sldLayoutId id="2147485368" r:id="rId7"/>
    <p:sldLayoutId id="2147485369" r:id="rId8"/>
    <p:sldLayoutId id="2147485370" r:id="rId9"/>
    <p:sldLayoutId id="2147485371" r:id="rId10"/>
    <p:sldLayoutId id="2147485372" r:id="rId11"/>
    <p:sldLayoutId id="2147485373" r:id="rId12"/>
    <p:sldLayoutId id="2147485374" r:id="rId13"/>
    <p:sldLayoutId id="2147485375" r:id="rId14"/>
    <p:sldLayoutId id="2147485376" r:id="rId15"/>
    <p:sldLayoutId id="2147485377" r:id="rId16"/>
    <p:sldLayoutId id="2147485378" r:id="rId17"/>
    <p:sldLayoutId id="2147485379" r:id="rId18"/>
  </p:sldLayoutIdLst>
  <p:transition>
    <p:fade/>
  </p:transition>
  <p:hf sldNum="0"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5/14/2024</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grpSp>
        <p:nvGrpSpPr>
          <p:cNvPr id="7" name="GRID" hidden="1">
            <a:extLst>
              <a:ext uri="{FF2B5EF4-FFF2-40B4-BE49-F238E27FC236}">
                <a16:creationId xmlns:a16="http://schemas.microsoft.com/office/drawing/2014/main" id="{4592FF30-E92D-657B-E0AB-F6B06495EEDC}"/>
              </a:ext>
            </a:extLst>
          </p:cNvPr>
          <p:cNvGrpSpPr/>
          <p:nvPr userDrawn="1"/>
        </p:nvGrpSpPr>
        <p:grpSpPr>
          <a:xfrm>
            <a:off x="0" y="0"/>
            <a:ext cx="12192000" cy="6858000"/>
            <a:chOff x="0" y="0"/>
            <a:chExt cx="12192000" cy="6858000"/>
          </a:xfrm>
        </p:grpSpPr>
        <p:cxnSp>
          <p:nvCxnSpPr>
            <p:cNvPr id="8" name="Straight Connector 7">
              <a:extLst>
                <a:ext uri="{FF2B5EF4-FFF2-40B4-BE49-F238E27FC236}">
                  <a16:creationId xmlns:a16="http://schemas.microsoft.com/office/drawing/2014/main" id="{880D2078-E13C-5900-9F5D-C47D0867EABA}"/>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E6E33AF-E722-64DF-25FE-3B46260B32C4}"/>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D68AE55-EA1D-3F75-2086-73442D803AEA}"/>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F2D433E-038A-319E-3943-DECD030DC428}"/>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525D2B-E910-E268-9463-3DDE225D11D4}"/>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2ACE7FE-98F4-E12F-05D6-E1B148994B3D}"/>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5C57854-06EB-BA62-390E-B3593225F314}"/>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0819830-86A4-0081-24F6-3A58CFABF85A}"/>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83EC65E-6F5A-5830-61CE-5639F9442094}"/>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02E7B73-E90F-6A5A-C57C-F7A23315C647}"/>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C149B08-3C40-B23A-F4F0-6CFBA495F9D0}"/>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C39C29F-340B-0B91-FCCB-E84A59F6A3F6}"/>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501DFFC-D0A9-2E88-26D4-1899B14A8D7A}"/>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7DF1266-5DEF-0775-7724-2708B065E06E}"/>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20DB688-BBB8-4F2C-DDD3-DF5C92172CF2}"/>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3745EE-51FB-B531-C458-6046F731B121}"/>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6A40CFD-9B8E-FA50-7771-8673FABFA36D}"/>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A851E1-F739-6F37-EE0F-27A7421661C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659E8CB-555F-40A4-5D94-9E431E9B3CBD}"/>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E8D0C53-20C3-AE40-4D24-3935E7C70BC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CC8318-A653-3608-B941-C7481A814990}"/>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687F8B7-93ED-618F-3AA0-62A889A7B213}"/>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5E67DB2-5EF3-9C3E-C3BB-57071E99CAA7}"/>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9AE097A-229C-1ABD-9E64-C0A671FA504B}"/>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6ABEFDB-24A2-F060-31BC-D4A4AE0E7765}"/>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8BE9397-7B59-409B-6E70-F53EDA719193}"/>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FC400B7-0FD2-93CE-460B-47EA9D1B013C}"/>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3773C19-2CD4-E8C4-CB26-37200EA1735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3EE6698-3E1B-F21B-31AA-583FAD2D2994}"/>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3E4DB94-CD79-C118-60CD-4A8856BCC32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B096367-4743-96EA-8995-025E27BB8718}"/>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3EDB602-DECD-C4A6-4143-4050733E249B}"/>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BE9EA4D-4400-22C4-C24A-7A75879AD06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9563C49-E0AB-7DC7-D089-999432E35530}"/>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2" name=".64 square" hidden="1">
            <a:extLst>
              <a:ext uri="{FF2B5EF4-FFF2-40B4-BE49-F238E27FC236}">
                <a16:creationId xmlns:a16="http://schemas.microsoft.com/office/drawing/2014/main" id="{097EE8A0-3DA3-2218-F2C6-4D8D81FE6D57}"/>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3" name=".32 square" hidden="1">
            <a:extLst>
              <a:ext uri="{FF2B5EF4-FFF2-40B4-BE49-F238E27FC236}">
                <a16:creationId xmlns:a16="http://schemas.microsoft.com/office/drawing/2014/main" id="{3F2938C0-A041-C93F-F000-9BA7B85C0E6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4"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AF89E04-7245-3A17-E95D-4B96123CA52E}"/>
              </a:ext>
              <a:ext uri="{C183D7F6-B498-43B3-948B-1728B52AA6E4}">
                <adec:decorative xmlns:adec="http://schemas.microsoft.com/office/drawing/2017/decorative" val="0"/>
              </a:ext>
            </a:extLst>
          </p:cNvPr>
          <p:cNvPicPr>
            <a:picLocks noChangeAspect="1"/>
          </p:cNvPicPr>
          <p:nvPr userDrawn="1"/>
        </p:nvPicPr>
        <p:blipFill rotWithShape="1">
          <a:blip r:embed="rId30"/>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705578652"/>
      </p:ext>
    </p:extLst>
  </p:cSld>
  <p:clrMap bg1="lt1" tx1="dk1" bg2="lt2" tx2="dk2" accent1="accent1" accent2="accent2" accent3="accent3" accent4="accent4" accent5="accent5" accent6="accent6" hlink="hlink" folHlink="folHlink"/>
  <p:sldLayoutIdLst>
    <p:sldLayoutId id="2147485471" r:id="rId1"/>
    <p:sldLayoutId id="2147485472" r:id="rId2"/>
    <p:sldLayoutId id="2147485473" r:id="rId3"/>
    <p:sldLayoutId id="2147485474" r:id="rId4"/>
    <p:sldLayoutId id="2147485475" r:id="rId5"/>
    <p:sldLayoutId id="2147485476" r:id="rId6"/>
    <p:sldLayoutId id="2147485477" r:id="rId7"/>
    <p:sldLayoutId id="2147485478" r:id="rId8"/>
    <p:sldLayoutId id="2147485479" r:id="rId9"/>
    <p:sldLayoutId id="2147485480" r:id="rId10"/>
    <p:sldLayoutId id="2147485481" r:id="rId11"/>
    <p:sldLayoutId id="2147485482" r:id="rId12"/>
    <p:sldLayoutId id="2147485483" r:id="rId13"/>
    <p:sldLayoutId id="2147485484" r:id="rId14"/>
    <p:sldLayoutId id="2147485485" r:id="rId15"/>
    <p:sldLayoutId id="2147485486" r:id="rId16"/>
    <p:sldLayoutId id="2147485487" r:id="rId17"/>
    <p:sldLayoutId id="2147485488" r:id="rId18"/>
    <p:sldLayoutId id="2147485489" r:id="rId19"/>
    <p:sldLayoutId id="2147485490" r:id="rId20"/>
    <p:sldLayoutId id="2147485491" r:id="rId21"/>
    <p:sldLayoutId id="2147485492" r:id="rId22"/>
    <p:sldLayoutId id="2147485493" r:id="rId23"/>
    <p:sldLayoutId id="2147485494" r:id="rId24"/>
    <p:sldLayoutId id="2147485495" r:id="rId25"/>
    <p:sldLayoutId id="2147485496" r:id="rId26"/>
    <p:sldLayoutId id="2147485499" r:id="rId27"/>
  </p:sldLayoutIdLst>
  <p:transition>
    <p:fade/>
  </p:transition>
  <p:hf sldNum="0"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5/14/2024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xml"/><Relationship Id="rId1" Type="http://schemas.openxmlformats.org/officeDocument/2006/relationships/slideLayout" Target="../slideLayouts/slideLayout215.xml"/><Relationship Id="rId6" Type="http://schemas.openxmlformats.org/officeDocument/2006/relationships/hyperlink" Target="https://www.linkedin.com/in/alvinashcraft/" TargetMode="External"/><Relationship Id="rId5" Type="http://schemas.openxmlformats.org/officeDocument/2006/relationships/image" Target="../media/image46.jpeg"/><Relationship Id="rId4" Type="http://schemas.openxmlformats.org/officeDocument/2006/relationships/image" Target="../media/image45.png"/></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43.png"/><Relationship Id="rId7" Type="http://schemas.openxmlformats.org/officeDocument/2006/relationships/diagramLayout" Target="../diagrams/layout1.xml"/><Relationship Id="rId2" Type="http://schemas.openxmlformats.org/officeDocument/2006/relationships/notesSlide" Target="../notesSlides/notesSlide10.xml"/><Relationship Id="rId1" Type="http://schemas.openxmlformats.org/officeDocument/2006/relationships/slideLayout" Target="../slideLayouts/slideLayout220.xml"/><Relationship Id="rId6" Type="http://schemas.openxmlformats.org/officeDocument/2006/relationships/diagramData" Target="../diagrams/data1.xml"/><Relationship Id="rId5" Type="http://schemas.openxmlformats.org/officeDocument/2006/relationships/image" Target="../media/image44.png"/><Relationship Id="rId10" Type="http://schemas.microsoft.com/office/2007/relationships/diagramDrawing" Target="../diagrams/drawing1.xml"/><Relationship Id="rId4" Type="http://schemas.openxmlformats.org/officeDocument/2006/relationships/image" Target="../media/image45.png"/><Relationship Id="rId9" Type="http://schemas.openxmlformats.org/officeDocument/2006/relationships/diagramColors" Target="../diagrams/colors1.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hyperlink" Target="https://dotnet.microsoft.com/platform/support" TargetMode="External"/><Relationship Id="rId2" Type="http://schemas.openxmlformats.org/officeDocument/2006/relationships/notesSlide" Target="../notesSlides/notesSlide11.xml"/><Relationship Id="rId1" Type="http://schemas.openxmlformats.org/officeDocument/2006/relationships/slideLayout" Target="../slideLayouts/slideLayout220.xml"/><Relationship Id="rId6" Type="http://schemas.openxmlformats.org/officeDocument/2006/relationships/hyperlink" Target="https://feedback.azure.com/" TargetMode="External"/><Relationship Id="rId5" Type="http://schemas.openxmlformats.org/officeDocument/2006/relationships/image" Target="../media/image68.pn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xml"/><Relationship Id="rId1" Type="http://schemas.openxmlformats.org/officeDocument/2006/relationships/slideLayout" Target="../slideLayouts/slideLayout221.xml"/><Relationship Id="rId4" Type="http://schemas.openxmlformats.org/officeDocument/2006/relationships/image" Target="../media/image70.png"/></Relationships>
</file>

<file path=ppt/slides/_rels/slide1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221.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21.xml"/><Relationship Id="rId6" Type="http://schemas.openxmlformats.org/officeDocument/2006/relationships/image" Target="../media/image45.png"/><Relationship Id="rId5" Type="http://schemas.openxmlformats.org/officeDocument/2006/relationships/image" Target="../media/image72.png"/><Relationship Id="rId4" Type="http://schemas.openxmlformats.org/officeDocument/2006/relationships/image" Target="../media/image70.png"/></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44.png"/><Relationship Id="rId7" Type="http://schemas.openxmlformats.org/officeDocument/2006/relationships/diagramQuickStyle" Target="../diagrams/quickStyle2.xml"/><Relationship Id="rId2" Type="http://schemas.openxmlformats.org/officeDocument/2006/relationships/notesSlide" Target="../notesSlides/notesSlide15.xml"/><Relationship Id="rId1" Type="http://schemas.openxmlformats.org/officeDocument/2006/relationships/slideLayout" Target="../slideLayouts/slideLayout221.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45.png"/><Relationship Id="rId9" Type="http://schemas.microsoft.com/office/2007/relationships/diagramDrawing" Target="../diagrams/drawing2.xml"/></Relationships>
</file>

<file path=ppt/slides/_rels/slide16.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16.xml"/><Relationship Id="rId1" Type="http://schemas.openxmlformats.org/officeDocument/2006/relationships/slideLayout" Target="../slideLayouts/slideLayout199.xml"/><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7.xml"/><Relationship Id="rId1" Type="http://schemas.openxmlformats.org/officeDocument/2006/relationships/slideLayout" Target="../slideLayouts/slideLayout221.xml"/><Relationship Id="rId5" Type="http://schemas.openxmlformats.org/officeDocument/2006/relationships/image" Target="../media/image87.png"/><Relationship Id="rId4" Type="http://schemas.openxmlformats.org/officeDocument/2006/relationships/image" Target="../media/image86.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20.xml"/><Relationship Id="rId6" Type="http://schemas.openxmlformats.org/officeDocument/2006/relationships/hyperlink" Target="https://learn.microsoft.com/Contribute/content/" TargetMode="External"/><Relationship Id="rId5" Type="http://schemas.openxmlformats.org/officeDocument/2006/relationships/image" Target="../media/image88.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198.xml"/></Relationships>
</file>

<file path=ppt/slides/_rels/slide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197.xml"/><Relationship Id="rId5" Type="http://schemas.openxmlformats.org/officeDocument/2006/relationships/hyperlink" Target="http://www.alvinashcraft.com/" TargetMode="External"/><Relationship Id="rId4" Type="http://schemas.openxmlformats.org/officeDocument/2006/relationships/image" Target="../media/image45.png"/></Relationships>
</file>

<file path=ppt/slides/_rels/slide2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0.xml"/><Relationship Id="rId1" Type="http://schemas.openxmlformats.org/officeDocument/2006/relationships/slideLayout" Target="../slideLayouts/slideLayout221.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1.xml"/><Relationship Id="rId1" Type="http://schemas.openxmlformats.org/officeDocument/2006/relationships/slideLayout" Target="../slideLayouts/slideLayout221.xml"/><Relationship Id="rId4" Type="http://schemas.openxmlformats.org/officeDocument/2006/relationships/hyperlink" Target="https://github.com/PowerShell/Community-Blog/blob/main/Docs/GitHub-workflow-for-new-post.md"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learn.microsoft.com/training/modules/use-git-from-vs-code" TargetMode="External"/><Relationship Id="rId3" Type="http://schemas.openxmlformats.org/officeDocument/2006/relationships/image" Target="../media/image43.png"/><Relationship Id="rId7" Type="http://schemas.openxmlformats.org/officeDocument/2006/relationships/hyperlink" Target="https://learn.microsoft.com/training/paths/intro-to-vc-git" TargetMode="External"/><Relationship Id="rId2" Type="http://schemas.openxmlformats.org/officeDocument/2006/relationships/notesSlide" Target="../notesSlides/notesSlide22.xml"/><Relationship Id="rId1" Type="http://schemas.openxmlformats.org/officeDocument/2006/relationships/slideLayout" Target="../slideLayouts/slideLayout222.xml"/><Relationship Id="rId6" Type="http://schemas.openxmlformats.org/officeDocument/2006/relationships/hyperlink" Target="https://learn.microsoft.com/training/github" TargetMode="External"/><Relationship Id="rId5" Type="http://schemas.openxmlformats.org/officeDocument/2006/relationships/image" Target="../media/image44.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20.xml"/><Relationship Id="rId6" Type="http://schemas.openxmlformats.org/officeDocument/2006/relationships/hyperlink" Target="https://learn.microsoft.com/contribute/how-to-write-docs-auth-pack" TargetMode="External"/><Relationship Id="rId5" Type="http://schemas.openxmlformats.org/officeDocument/2006/relationships/image" Target="../media/image44.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44.png"/><Relationship Id="rId7" Type="http://schemas.openxmlformats.org/officeDocument/2006/relationships/diagramQuickStyle" Target="../diagrams/quickStyle3.xml"/><Relationship Id="rId2" Type="http://schemas.openxmlformats.org/officeDocument/2006/relationships/notesSlide" Target="../notesSlides/notesSlide24.xml"/><Relationship Id="rId1" Type="http://schemas.openxmlformats.org/officeDocument/2006/relationships/slideLayout" Target="../slideLayouts/slideLayout221.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45.png"/><Relationship Id="rId9" Type="http://schemas.microsoft.com/office/2007/relationships/diagramDrawing" Target="../diagrams/drawing3.xml"/></Relationships>
</file>

<file path=ppt/slides/_rels/slide2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25.xml"/><Relationship Id="rId1" Type="http://schemas.openxmlformats.org/officeDocument/2006/relationships/slideLayout" Target="../slideLayouts/slideLayout198.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8" Type="http://schemas.openxmlformats.org/officeDocument/2006/relationships/hyperlink" Target="https://learn.microsoft.com/Contribute/content/" TargetMode="External"/><Relationship Id="rId3" Type="http://schemas.openxmlformats.org/officeDocument/2006/relationships/image" Target="../media/image43.png"/><Relationship Id="rId7" Type="http://schemas.openxmlformats.org/officeDocument/2006/relationships/hyperlink" Target="https://learn.microsoft.com/contribute/" TargetMode="External"/><Relationship Id="rId12" Type="http://schemas.openxmlformats.org/officeDocument/2006/relationships/hyperlink" Target="https://github.com/microsoftdocs" TargetMode="External"/><Relationship Id="rId2" Type="http://schemas.openxmlformats.org/officeDocument/2006/relationships/notesSlide" Target="../notesSlides/notesSlide26.xml"/><Relationship Id="rId1" Type="http://schemas.openxmlformats.org/officeDocument/2006/relationships/slideLayout" Target="../slideLayouts/slideLayout217.xml"/><Relationship Id="rId6" Type="http://schemas.openxmlformats.org/officeDocument/2006/relationships/image" Target="../media/image93.svg"/><Relationship Id="rId11" Type="http://schemas.openxmlformats.org/officeDocument/2006/relationships/hyperlink" Target="https://learn.microsoft.com/contribute/content/how-to-write-docs-auth-pack" TargetMode="External"/><Relationship Id="rId5" Type="http://schemas.openxmlformats.org/officeDocument/2006/relationships/image" Target="../media/image92.png"/><Relationship Id="rId10" Type="http://schemas.openxmlformats.org/officeDocument/2006/relationships/hyperlink" Target="https://learn.microsoft.com/training/modules/contribute-to-docs-browser/" TargetMode="External"/><Relationship Id="rId4" Type="http://schemas.openxmlformats.org/officeDocument/2006/relationships/image" Target="../media/image45.png"/><Relationship Id="rId9" Type="http://schemas.openxmlformats.org/officeDocument/2006/relationships/hyperlink" Target="https://learn.microsoft.com/style-guide/welcome/"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24.xml"/><Relationship Id="rId5" Type="http://schemas.openxmlformats.org/officeDocument/2006/relationships/image" Target="../media/image94.jpe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8" Type="http://schemas.openxmlformats.org/officeDocument/2006/relationships/hyperlink" Target="https://sessionize.com/techbash-2024/" TargetMode="External"/><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225.xml"/><Relationship Id="rId6" Type="http://schemas.openxmlformats.org/officeDocument/2006/relationships/image" Target="../media/image49.jpeg"/><Relationship Id="rId5" Type="http://schemas.openxmlformats.org/officeDocument/2006/relationships/image" Target="../media/image48.png"/><Relationship Id="rId4" Type="http://schemas.openxmlformats.org/officeDocument/2006/relationships/hyperlink" Target="https://techbash.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197.xml"/><Relationship Id="rId5" Type="http://schemas.openxmlformats.org/officeDocument/2006/relationships/image" Target="../media/image44.png"/><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8" Type="http://schemas.openxmlformats.org/officeDocument/2006/relationships/hyperlink" Target="https://learn.microsoft.com/answers/" TargetMode="External"/><Relationship Id="rId3" Type="http://schemas.openxmlformats.org/officeDocument/2006/relationships/image" Target="../media/image43.png"/><Relationship Id="rId7" Type="http://schemas.openxmlformats.org/officeDocument/2006/relationships/hyperlink" Target="https://learn.microsoft.com/training/" TargetMode="External"/><Relationship Id="rId2" Type="http://schemas.openxmlformats.org/officeDocument/2006/relationships/notesSlide" Target="../notesSlides/notesSlide5.xml"/><Relationship Id="rId1" Type="http://schemas.openxmlformats.org/officeDocument/2006/relationships/slideLayout" Target="../slideLayouts/slideLayout216.xml"/><Relationship Id="rId6" Type="http://schemas.openxmlformats.org/officeDocument/2006/relationships/hyperlink" Target="https://learn.microsoft.com/docs/" TargetMode="External"/><Relationship Id="rId5" Type="http://schemas.openxmlformats.org/officeDocument/2006/relationships/image" Target="../media/image51.jpeg"/><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217.xml"/><Relationship Id="rId5" Type="http://schemas.openxmlformats.org/officeDocument/2006/relationships/image" Target="../media/image52.jpeg"/><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198.xml"/><Relationship Id="rId5" Type="http://schemas.openxmlformats.org/officeDocument/2006/relationships/image" Target="../media/image45.png"/><Relationship Id="rId4" Type="http://schemas.openxmlformats.org/officeDocument/2006/relationships/image" Target="../media/image54.svg"/></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217.xml"/><Relationship Id="rId5" Type="http://schemas.openxmlformats.org/officeDocument/2006/relationships/image" Target="../media/image55.jpeg"/><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57.svg"/><Relationship Id="rId2" Type="http://schemas.openxmlformats.org/officeDocument/2006/relationships/notesSlide" Target="../notesSlides/notesSlide9.xml"/><Relationship Id="rId1" Type="http://schemas.openxmlformats.org/officeDocument/2006/relationships/slideLayout" Target="../slideLayouts/slideLayout203.xml"/><Relationship Id="rId6" Type="http://schemas.openxmlformats.org/officeDocument/2006/relationships/image" Target="../media/image56.png"/><Relationship Id="rId5" Type="http://schemas.openxmlformats.org/officeDocument/2006/relationships/image" Target="../media/image45.png"/><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5F86BEAF-FD24-4827-AD37-6785EBC9C2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5" name="Rectangle 14">
            <a:extLst>
              <a:ext uri="{FF2B5EF4-FFF2-40B4-BE49-F238E27FC236}">
                <a16:creationId xmlns:a16="http://schemas.microsoft.com/office/drawing/2014/main" id="{6D58954F-C5AC-4BE0-811D-8DFE18E350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359E835-CE77-4DCC-8EC3-1924094D3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60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omputer script on a screen">
            <a:extLst>
              <a:ext uri="{FF2B5EF4-FFF2-40B4-BE49-F238E27FC236}">
                <a16:creationId xmlns:a16="http://schemas.microsoft.com/office/drawing/2014/main" id="{95E163E8-861C-2780-479E-D55D24B06500}"/>
              </a:ext>
            </a:extLst>
          </p:cNvPr>
          <p:cNvPicPr>
            <a:picLocks noChangeAspect="1"/>
          </p:cNvPicPr>
          <p:nvPr/>
        </p:nvPicPr>
        <p:blipFill rotWithShape="1">
          <a:blip r:embed="rId5"/>
          <a:srcRect l="10153" r="50577" b="-1"/>
          <a:stretch/>
        </p:blipFill>
        <p:spPr>
          <a:xfrm>
            <a:off x="8157374" y="10"/>
            <a:ext cx="4034626" cy="6857990"/>
          </a:xfrm>
          <a:prstGeom prst="rect">
            <a:avLst/>
          </a:prstGeom>
        </p:spPr>
      </p:pic>
      <p:pic>
        <p:nvPicPr>
          <p:cNvPr id="19" name="Picture 18">
            <a:extLst>
              <a:ext uri="{FF2B5EF4-FFF2-40B4-BE49-F238E27FC236}">
                <a16:creationId xmlns:a16="http://schemas.microsoft.com/office/drawing/2014/main" id="{B03B59B5-123A-4DC5-87BD-6D3E22FA65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a:extLst>
              <a:ext uri="{FF2B5EF4-FFF2-40B4-BE49-F238E27FC236}">
                <a16:creationId xmlns:a16="http://schemas.microsoft.com/office/drawing/2014/main" id="{36690C63-7E8E-4451-87F8-FC61606D271A}"/>
              </a:ext>
            </a:extLst>
          </p:cNvPr>
          <p:cNvSpPr>
            <a:spLocks noGrp="1"/>
          </p:cNvSpPr>
          <p:nvPr>
            <p:ph type="title"/>
          </p:nvPr>
        </p:nvSpPr>
        <p:spPr>
          <a:xfrm>
            <a:off x="913776" y="670982"/>
            <a:ext cx="6672886" cy="1596177"/>
          </a:xfrm>
        </p:spPr>
        <p:txBody>
          <a:bodyPr vert="horz" lIns="91440" tIns="45720" rIns="91440" bIns="45720" rtlCol="0" anchor="ctr">
            <a:normAutofit/>
          </a:bodyPr>
          <a:lstStyle/>
          <a:p>
            <a:r>
              <a:rPr lang="en-US" dirty="0">
                <a:solidFill>
                  <a:schemeClr val="tx1"/>
                </a:solidFill>
              </a:rPr>
              <a:t>Learn, Share, and Grow: How to Become a Microsoft Learn Contributor</a:t>
            </a:r>
          </a:p>
        </p:txBody>
      </p:sp>
      <p:sp>
        <p:nvSpPr>
          <p:cNvPr id="4" name="Text Placeholder 3">
            <a:extLst>
              <a:ext uri="{FF2B5EF4-FFF2-40B4-BE49-F238E27FC236}">
                <a16:creationId xmlns:a16="http://schemas.microsoft.com/office/drawing/2014/main" id="{02DD142E-C281-EDF3-8479-5E6BA5511D31}"/>
              </a:ext>
            </a:extLst>
          </p:cNvPr>
          <p:cNvSpPr>
            <a:spLocks noGrp="1"/>
          </p:cNvSpPr>
          <p:nvPr>
            <p:ph type="body" sz="quarter" idx="12"/>
          </p:nvPr>
        </p:nvSpPr>
        <p:spPr>
          <a:xfrm>
            <a:off x="494674" y="3429001"/>
            <a:ext cx="7226897" cy="1697636"/>
          </a:xfrm>
        </p:spPr>
        <p:txBody>
          <a:bodyPr vert="horz" lIns="91440" tIns="45720" rIns="91440" bIns="45720" rtlCol="0">
            <a:normAutofit lnSpcReduction="10000"/>
          </a:bodyPr>
          <a:lstStyle/>
          <a:p>
            <a:pPr indent="-228600">
              <a:spcAft>
                <a:spcPts val="600"/>
              </a:spcAft>
              <a:buFont typeface="Arial" panose="020B0604020202020204" pitchFamily="34" charset="0"/>
              <a:buChar char="•"/>
            </a:pPr>
            <a:r>
              <a:rPr lang="en-US" dirty="0">
                <a:solidFill>
                  <a:schemeClr val="tx1"/>
                </a:solidFill>
                <a:cs typeface="+mn-cs"/>
              </a:rPr>
              <a:t>Alvin Ashcraft</a:t>
            </a:r>
          </a:p>
          <a:p>
            <a:pPr indent="-228600">
              <a:spcAft>
                <a:spcPts val="600"/>
              </a:spcAft>
              <a:buFont typeface="Arial" panose="020B0604020202020204" pitchFamily="34" charset="0"/>
              <a:buChar char="•"/>
            </a:pPr>
            <a:r>
              <a:rPr lang="en-US" dirty="0">
                <a:solidFill>
                  <a:schemeClr val="tx1"/>
                </a:solidFill>
                <a:cs typeface="+mn-cs"/>
              </a:rPr>
              <a:t>Sr. Content Developer - Microsoft</a:t>
            </a:r>
          </a:p>
          <a:p>
            <a:pPr indent="-228600">
              <a:spcAft>
                <a:spcPts val="600"/>
              </a:spcAft>
              <a:buFont typeface="Arial" panose="020B0604020202020204" pitchFamily="34" charset="0"/>
              <a:buChar char="•"/>
            </a:pPr>
            <a:r>
              <a:rPr lang="en-US" dirty="0">
                <a:solidFill>
                  <a:schemeClr val="tx1"/>
                </a:solidFill>
                <a:cs typeface="+mn-cs"/>
              </a:rPr>
              <a:t>C+E Skilling Content R&amp;D</a:t>
            </a:r>
          </a:p>
          <a:p>
            <a:pPr indent="-228600">
              <a:spcAft>
                <a:spcPts val="600"/>
              </a:spcAft>
              <a:buFont typeface="Arial" panose="020B0604020202020204" pitchFamily="34" charset="0"/>
              <a:buChar char="•"/>
            </a:pPr>
            <a:r>
              <a:rPr lang="en-US" dirty="0">
                <a:solidFill>
                  <a:schemeClr val="tx1"/>
                </a:solidFill>
                <a:cs typeface="+mn-cs"/>
                <a:hlinkClick r:id="rId6"/>
              </a:rPr>
              <a:t>https://www.linkedin.com/in/alvinashcraft/</a:t>
            </a:r>
            <a:r>
              <a:rPr lang="en-US" dirty="0">
                <a:solidFill>
                  <a:schemeClr val="tx1"/>
                </a:solidFill>
                <a:cs typeface="+mn-cs"/>
              </a:rPr>
              <a:t> </a:t>
            </a:r>
          </a:p>
        </p:txBody>
      </p:sp>
    </p:spTree>
    <p:extLst>
      <p:ext uri="{BB962C8B-B14F-4D97-AF65-F5344CB8AC3E}">
        <p14:creationId xmlns:p14="http://schemas.microsoft.com/office/powerpoint/2010/main" val="3588300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24" name="Picture 2">
            <a:extLst>
              <a:ext uri="{FF2B5EF4-FFF2-40B4-BE49-F238E27FC236}">
                <a16:creationId xmlns:a16="http://schemas.microsoft.com/office/drawing/2014/main" id="{7407B0FF-43E0-4B2E-B48B-C2A472D103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7CAC6C18-4147-48ED-8B6A-19B3E0D8916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8" name="Rectangle 27">
            <a:extLst>
              <a:ext uri="{FF2B5EF4-FFF2-40B4-BE49-F238E27FC236}">
                <a16:creationId xmlns:a16="http://schemas.microsoft.com/office/drawing/2014/main" id="{3A9C15D4-2EE7-4D05-B87C-91D1F3B96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4ED7B0FB-9654-4441-9545-02D458B68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6234C7-130F-96FE-5535-FA0717F1B697}"/>
              </a:ext>
            </a:extLst>
          </p:cNvPr>
          <p:cNvSpPr>
            <a:spLocks noGrp="1"/>
          </p:cNvSpPr>
          <p:nvPr>
            <p:ph type="title"/>
          </p:nvPr>
        </p:nvSpPr>
        <p:spPr>
          <a:xfrm>
            <a:off x="362857" y="1314450"/>
            <a:ext cx="3316968" cy="3680244"/>
          </a:xfrm>
        </p:spPr>
        <p:txBody>
          <a:bodyPr vert="horz" lIns="91440" tIns="45720" rIns="91440" bIns="45720" rtlCol="0" anchor="ctr">
            <a:normAutofit/>
          </a:bodyPr>
          <a:lstStyle/>
          <a:p>
            <a:pPr algn="l"/>
            <a:r>
              <a:rPr lang="en-US" sz="2400" dirty="0">
                <a:solidFill>
                  <a:schemeClr val="tx1"/>
                </a:solidFill>
              </a:rPr>
              <a:t>Anyone can contribute to Microsoft Learn</a:t>
            </a:r>
            <a:br>
              <a:rPr lang="en-US" sz="2400" dirty="0">
                <a:solidFill>
                  <a:schemeClr val="tx1"/>
                </a:solidFill>
              </a:rPr>
            </a:br>
            <a:br>
              <a:rPr lang="en-US" sz="2400" dirty="0">
                <a:solidFill>
                  <a:schemeClr val="tx1"/>
                </a:solidFill>
              </a:rPr>
            </a:br>
            <a:r>
              <a:rPr lang="en-US" sz="2400" u="sng" dirty="0">
                <a:solidFill>
                  <a:schemeClr val="tx1"/>
                </a:solidFill>
              </a:rPr>
              <a:t>learn.microsoft.com/contribute/</a:t>
            </a:r>
            <a:br>
              <a:rPr lang="en-US" sz="2400" dirty="0">
                <a:solidFill>
                  <a:schemeClr val="tx1"/>
                </a:solidFill>
              </a:rPr>
            </a:br>
            <a:br>
              <a:rPr lang="en-US" sz="2400" dirty="0">
                <a:solidFill>
                  <a:schemeClr val="tx1"/>
                </a:solidFill>
              </a:rPr>
            </a:br>
            <a:endParaRPr lang="en-US" sz="2400" dirty="0">
              <a:solidFill>
                <a:schemeClr val="tx1"/>
              </a:solidFill>
            </a:endParaRPr>
          </a:p>
        </p:txBody>
      </p:sp>
      <p:pic>
        <p:nvPicPr>
          <p:cNvPr id="32" name="Picture 31">
            <a:extLst>
              <a:ext uri="{FF2B5EF4-FFF2-40B4-BE49-F238E27FC236}">
                <a16:creationId xmlns:a16="http://schemas.microsoft.com/office/drawing/2014/main" id="{7BB94C57-FDF3-45A3-9D1F-904523D795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pic>
        <p:nvPicPr>
          <p:cNvPr id="34" name="Picture 33">
            <a:extLst>
              <a:ext uri="{FF2B5EF4-FFF2-40B4-BE49-F238E27FC236}">
                <a16:creationId xmlns:a16="http://schemas.microsoft.com/office/drawing/2014/main" id="{6AEBDF1A-221A-4497-BBA9-57A70D1615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graphicFrame>
        <p:nvGraphicFramePr>
          <p:cNvPr id="4" name="Diagram 3">
            <a:extLst>
              <a:ext uri="{FF2B5EF4-FFF2-40B4-BE49-F238E27FC236}">
                <a16:creationId xmlns:a16="http://schemas.microsoft.com/office/drawing/2014/main" id="{4AC539E6-8E35-D462-BBA7-46A283DA780E}"/>
              </a:ext>
            </a:extLst>
          </p:cNvPr>
          <p:cNvGraphicFramePr/>
          <p:nvPr>
            <p:extLst>
              <p:ext uri="{D42A27DB-BD31-4B8C-83A1-F6EECF244321}">
                <p14:modId xmlns:p14="http://schemas.microsoft.com/office/powerpoint/2010/main" val="3161179936"/>
              </p:ext>
            </p:extLst>
          </p:nvPr>
        </p:nvGraphicFramePr>
        <p:xfrm>
          <a:off x="4594225" y="889000"/>
          <a:ext cx="6683375" cy="46069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79469788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65E2D7E-B7BD-404F-9F71-D6620D37B9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4" name="Rectangle 13">
            <a:extLst>
              <a:ext uri="{FF2B5EF4-FFF2-40B4-BE49-F238E27FC236}">
                <a16:creationId xmlns:a16="http://schemas.microsoft.com/office/drawing/2014/main" id="{446F2B05-D14A-46C1-B94D-81BAFA34CA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DD3BA33-3CF5-DCF7-F48B-80FA49504B5A}"/>
              </a:ext>
              <a:ext uri="{C183D7F6-B498-43B3-948B-1728B52AA6E4}">
                <adec:decorative xmlns:adec="http://schemas.microsoft.com/office/drawing/2017/decorative" val="1"/>
              </a:ext>
            </a:extLst>
          </p:cNvPr>
          <p:cNvPicPr>
            <a:picLocks noChangeAspect="1"/>
          </p:cNvPicPr>
          <p:nvPr/>
        </p:nvPicPr>
        <p:blipFill>
          <a:blip r:embed="rId5"/>
          <a:stretch/>
        </p:blipFill>
        <p:spPr>
          <a:xfrm>
            <a:off x="643464" y="1418730"/>
            <a:ext cx="3995592" cy="3995592"/>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6" name="Picture 15">
            <a:extLst>
              <a:ext uri="{FF2B5EF4-FFF2-40B4-BE49-F238E27FC236}">
                <a16:creationId xmlns:a16="http://schemas.microsoft.com/office/drawing/2014/main" id="{DC21F734-A85A-4FEA-8CB8-6C72B8195C3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5282520" y="618517"/>
            <a:ext cx="5855416" cy="1596177"/>
          </a:xfrm>
        </p:spPr>
        <p:txBody>
          <a:bodyPr vert="horz" lIns="91440" tIns="45720" rIns="91440" bIns="45720" rtlCol="0" anchor="ctr">
            <a:normAutofit/>
          </a:bodyPr>
          <a:lstStyle/>
          <a:p>
            <a:r>
              <a:rPr lang="en-US">
                <a:solidFill>
                  <a:schemeClr val="tx1"/>
                </a:solidFill>
              </a:rPr>
              <a:t>What belongs in Learn issues and PRs?</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type="body" sz="quarter" idx="11"/>
          </p:nvPr>
        </p:nvSpPr>
        <p:spPr>
          <a:xfrm>
            <a:off x="5282520" y="2367092"/>
            <a:ext cx="5855415" cy="3847444"/>
          </a:xfrm>
        </p:spPr>
        <p:txBody>
          <a:bodyPr vert="horz" lIns="91440" tIns="45720" rIns="91440" bIns="45720" rtlCol="0">
            <a:normAutofit/>
          </a:bodyPr>
          <a:lstStyle/>
          <a:p>
            <a:pPr marL="514350" indent="-228600">
              <a:buFont typeface="Arial" panose="020B0604020202020204" pitchFamily="34" charset="0"/>
              <a:buChar char="•"/>
            </a:pPr>
            <a:r>
              <a:rPr lang="en-US" sz="1700" dirty="0"/>
              <a:t>For </a:t>
            </a:r>
            <a:r>
              <a:rPr lang="en-US" sz="1700" b="1" dirty="0"/>
              <a:t>support issues</a:t>
            </a:r>
            <a:r>
              <a:rPr lang="en-US" sz="1700" dirty="0"/>
              <a:t>, contact Support or partner.</a:t>
            </a:r>
          </a:p>
          <a:p>
            <a:pPr marL="514350" indent="-228600">
              <a:buFont typeface="Arial" panose="020B0604020202020204" pitchFamily="34" charset="0"/>
              <a:buChar char="•"/>
            </a:pPr>
            <a:r>
              <a:rPr lang="en-US" sz="1700" dirty="0"/>
              <a:t>For </a:t>
            </a:r>
            <a:r>
              <a:rPr lang="en-US" sz="1700" dirty="0" err="1"/>
              <a:t>Aure</a:t>
            </a:r>
            <a:r>
              <a:rPr lang="en-US" sz="1700" dirty="0"/>
              <a:t> </a:t>
            </a:r>
            <a:r>
              <a:rPr lang="en-US" sz="1700" b="1" dirty="0"/>
              <a:t>product ideas</a:t>
            </a:r>
            <a:r>
              <a:rPr lang="en-US" sz="1700" dirty="0"/>
              <a:t> and </a:t>
            </a:r>
            <a:r>
              <a:rPr lang="en-US" sz="1700" b="1" dirty="0"/>
              <a:t>product feedback</a:t>
            </a:r>
            <a:r>
              <a:rPr lang="en-US" sz="1700" dirty="0"/>
              <a:t>, use</a:t>
            </a:r>
            <a:r>
              <a:rPr lang="en-US" sz="1700" b="1" dirty="0"/>
              <a:t> </a:t>
            </a:r>
            <a:r>
              <a:rPr lang="en-US" sz="1700" u="sng" dirty="0">
                <a:hlinkClick r:id="rId6"/>
              </a:rPr>
              <a:t>feedback.azure.com</a:t>
            </a:r>
          </a:p>
          <a:p>
            <a:pPr marL="514350" indent="-228600">
              <a:buFont typeface="Arial" panose="020B0604020202020204" pitchFamily="34" charset="0"/>
              <a:buChar char="•"/>
            </a:pPr>
            <a:r>
              <a:rPr lang="en-US" sz="1700" dirty="0"/>
              <a:t>For Windows product feedback, use the Feedback app in the Microsoft Store.</a:t>
            </a:r>
          </a:p>
          <a:p>
            <a:pPr marL="514350" indent="-228600">
              <a:buFont typeface="Arial" panose="020B0604020202020204" pitchFamily="34" charset="0"/>
              <a:buChar char="•"/>
            </a:pPr>
            <a:r>
              <a:rPr lang="en-US" sz="1700" dirty="0"/>
              <a:t>.NET has their own support options: </a:t>
            </a:r>
            <a:r>
              <a:rPr lang="en-US" sz="1700" dirty="0">
                <a:hlinkClick r:id="rId7"/>
              </a:rPr>
              <a:t>dotnet.microsoft.com/platform/support</a:t>
            </a:r>
            <a:r>
              <a:rPr lang="en-US" sz="1700" dirty="0"/>
              <a:t> </a:t>
            </a:r>
          </a:p>
          <a:p>
            <a:pPr marL="514350" indent="-228600">
              <a:buFont typeface="Arial" panose="020B0604020202020204" pitchFamily="34" charset="0"/>
              <a:buChar char="•"/>
            </a:pPr>
            <a:r>
              <a:rPr lang="en-US" sz="1700" dirty="0"/>
              <a:t>Learn feedback Should address the Docs.</a:t>
            </a:r>
          </a:p>
        </p:txBody>
      </p:sp>
    </p:spTree>
    <p:extLst>
      <p:ext uri="{BB962C8B-B14F-4D97-AF65-F5344CB8AC3E}">
        <p14:creationId xmlns:p14="http://schemas.microsoft.com/office/powerpoint/2010/main" val="3700590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p:txBody>
          <a:bodyPr>
            <a:normAutofit/>
          </a:bodyPr>
          <a:lstStyle/>
          <a:p>
            <a:r>
              <a:rPr lang="en-US" sz="4800"/>
              <a:t>Contribute via a GitHub Issue</a:t>
            </a:r>
          </a:p>
        </p:txBody>
      </p:sp>
      <p:sp>
        <p:nvSpPr>
          <p:cNvPr id="24" name="Content Placeholder 2">
            <a:extLst>
              <a:ext uri="{FF2B5EF4-FFF2-40B4-BE49-F238E27FC236}">
                <a16:creationId xmlns:a16="http://schemas.microsoft.com/office/drawing/2014/main" id="{7963E85C-8F05-4A2B-B769-F003DA108678}"/>
              </a:ext>
            </a:extLst>
          </p:cNvPr>
          <p:cNvSpPr>
            <a:spLocks noGrp="1"/>
          </p:cNvSpPr>
          <p:nvPr>
            <p:ph idx="1"/>
          </p:nvPr>
        </p:nvSpPr>
        <p:spPr>
          <a:xfrm>
            <a:off x="838200" y="2351314"/>
            <a:ext cx="10515600" cy="3418115"/>
          </a:xfrm>
        </p:spPr>
        <p:txBody>
          <a:bodyPr>
            <a:normAutofit/>
          </a:bodyPr>
          <a:lstStyle/>
          <a:p>
            <a:pPr marL="0" indent="0">
              <a:buNone/>
            </a:pPr>
            <a:endParaRPr lang="en-US" sz="3200" dirty="0"/>
          </a:p>
          <a:p>
            <a:r>
              <a:rPr lang="en-US" sz="3200" dirty="0"/>
              <a:t>GitHub</a:t>
            </a:r>
            <a:r>
              <a:rPr lang="en-US" sz="3200" b="1" dirty="0"/>
              <a:t> issue</a:t>
            </a:r>
            <a:r>
              <a:rPr lang="en-US" sz="3200" dirty="0"/>
              <a:t>: “This page”</a:t>
            </a:r>
          </a:p>
          <a:p>
            <a:r>
              <a:rPr lang="en-US" sz="3200" dirty="0"/>
              <a:t>github.com/</a:t>
            </a:r>
            <a:r>
              <a:rPr lang="en-US" sz="3200" dirty="0" err="1"/>
              <a:t>MicrosoftDocs</a:t>
            </a:r>
            <a:br>
              <a:rPr lang="en-US" sz="3200" dirty="0"/>
            </a:br>
            <a:endParaRPr lang="en-US" sz="3200" dirty="0"/>
          </a:p>
          <a:p>
            <a:pPr marL="0" indent="0">
              <a:buNone/>
            </a:pPr>
            <a:endParaRPr lang="en-US" sz="3200" dirty="0"/>
          </a:p>
        </p:txBody>
      </p:sp>
      <p:pic>
        <p:nvPicPr>
          <p:cNvPr id="15" name="Picture 14" descr="The feedback section at the bottom of a document with two buttons: &quot;This product&quot; and &quot;This page&quot;. The &quot;This page&quot; button is boxed in red.">
            <a:extLst>
              <a:ext uri="{FF2B5EF4-FFF2-40B4-BE49-F238E27FC236}">
                <a16:creationId xmlns:a16="http://schemas.microsoft.com/office/drawing/2014/main" id="{8B6B6232-12F5-4C53-8BE9-E03E5A85CA13}"/>
              </a:ext>
            </a:extLst>
          </p:cNvPr>
          <p:cNvPicPr>
            <a:picLocks noChangeAspect="1"/>
          </p:cNvPicPr>
          <p:nvPr/>
        </p:nvPicPr>
        <p:blipFill>
          <a:blip r:embed="rId3"/>
          <a:stretch>
            <a:fillRect/>
          </a:stretch>
        </p:blipFill>
        <p:spPr>
          <a:xfrm>
            <a:off x="7717814" y="2503487"/>
            <a:ext cx="4142023" cy="2411638"/>
          </a:xfrm>
          <a:prstGeom prst="rect">
            <a:avLst/>
          </a:prstGeom>
        </p:spPr>
      </p:pic>
      <p:sp>
        <p:nvSpPr>
          <p:cNvPr id="17" name="Rectangle 16">
            <a:extLst>
              <a:ext uri="{FF2B5EF4-FFF2-40B4-BE49-F238E27FC236}">
                <a16:creationId xmlns:a16="http://schemas.microsoft.com/office/drawing/2014/main" id="{385D0167-B8E7-4046-90C4-CE304DEE6219}"/>
              </a:ext>
              <a:ext uri="{C183D7F6-B498-43B3-948B-1728B52AA6E4}">
                <adec:decorative xmlns:adec="http://schemas.microsoft.com/office/drawing/2017/decorative" val="1"/>
              </a:ext>
            </a:extLst>
          </p:cNvPr>
          <p:cNvSpPr/>
          <p:nvPr/>
        </p:nvSpPr>
        <p:spPr>
          <a:xfrm>
            <a:off x="9760528" y="3957439"/>
            <a:ext cx="1404824" cy="489098"/>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2000">
              <a:ln w="57150">
                <a:solidFill>
                  <a:schemeClr val="tx1"/>
                </a:solidFill>
                <a:prstDash val="solid"/>
              </a:ln>
            </a:endParaRPr>
          </a:p>
        </p:txBody>
      </p:sp>
      <p:pic>
        <p:nvPicPr>
          <p:cNvPr id="7" name="Picture 6">
            <a:extLst>
              <a:ext uri="{FF2B5EF4-FFF2-40B4-BE49-F238E27FC236}">
                <a16:creationId xmlns:a16="http://schemas.microsoft.com/office/drawing/2014/main" id="{1040F22A-8A4B-E94B-A675-6E7D60F4A0F5}"/>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88900" y="2639893"/>
            <a:ext cx="749300" cy="749300"/>
          </a:xfrm>
          <a:prstGeom prst="rect">
            <a:avLst/>
          </a:prstGeom>
        </p:spPr>
      </p:pic>
    </p:spTree>
    <p:extLst>
      <p:ext uri="{BB962C8B-B14F-4D97-AF65-F5344CB8AC3E}">
        <p14:creationId xmlns:p14="http://schemas.microsoft.com/office/powerpoint/2010/main" val="385189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p"/>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CB7A9-99FF-4BB1-96D8-BA439E68890D}"/>
              </a:ext>
            </a:extLst>
          </p:cNvPr>
          <p:cNvSpPr>
            <a:spLocks noGrp="1"/>
          </p:cNvSpPr>
          <p:nvPr>
            <p:ph type="title"/>
          </p:nvPr>
        </p:nvSpPr>
        <p:spPr/>
        <p:txBody>
          <a:bodyPr/>
          <a:lstStyle/>
          <a:p>
            <a:r>
              <a:rPr lang="en-US"/>
              <a:t>New GitHub Issue</a:t>
            </a:r>
          </a:p>
        </p:txBody>
      </p:sp>
      <p:pic>
        <p:nvPicPr>
          <p:cNvPr id="9" name="Picture 8" descr="A screenshot of a computer&#10;&#10;Description automatically generated">
            <a:extLst>
              <a:ext uri="{FF2B5EF4-FFF2-40B4-BE49-F238E27FC236}">
                <a16:creationId xmlns:a16="http://schemas.microsoft.com/office/drawing/2014/main" id="{5FC9A4D0-F442-482A-B40D-9D061DB5D7E2}"/>
              </a:ext>
            </a:extLst>
          </p:cNvPr>
          <p:cNvPicPr>
            <a:picLocks noChangeAspect="1"/>
          </p:cNvPicPr>
          <p:nvPr/>
        </p:nvPicPr>
        <p:blipFill>
          <a:blip r:embed="rId3"/>
          <a:stretch>
            <a:fillRect/>
          </a:stretch>
        </p:blipFill>
        <p:spPr>
          <a:xfrm>
            <a:off x="8860" y="163383"/>
            <a:ext cx="12174280" cy="6531233"/>
          </a:xfrm>
          <a:prstGeom prst="rect">
            <a:avLst/>
          </a:prstGeom>
        </p:spPr>
      </p:pic>
    </p:spTree>
    <p:extLst>
      <p:ext uri="{BB962C8B-B14F-4D97-AF65-F5344CB8AC3E}">
        <p14:creationId xmlns:p14="http://schemas.microsoft.com/office/powerpoint/2010/main" val="2757186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D2CA358-2EA6-49C2-AAEF-0C79C1F76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a:extLst>
              <a:ext uri="{FF2B5EF4-FFF2-40B4-BE49-F238E27FC236}">
                <a16:creationId xmlns:a16="http://schemas.microsoft.com/office/drawing/2014/main" id="{AAD74829-8970-4A28-B5F6-387E0E3138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3"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E9534C34-BE0E-4E57-8749-D42C421BE072}"/>
              </a:ext>
            </a:extLst>
          </p:cNvPr>
          <p:cNvSpPr txBox="1">
            <a:spLocks/>
          </p:cNvSpPr>
          <p:nvPr/>
        </p:nvSpPr>
        <p:spPr>
          <a:xfrm>
            <a:off x="1054065" y="2367092"/>
            <a:ext cx="5855415" cy="38474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nSpc>
                <a:spcPct val="120000"/>
              </a:lnSpc>
              <a:buClr>
                <a:schemeClr val="tx1"/>
              </a:buClr>
            </a:pPr>
            <a:endParaRPr lang="en-US" cap="all" dirty="0"/>
          </a:p>
          <a:p>
            <a:pPr marL="514350">
              <a:lnSpc>
                <a:spcPct val="120000"/>
              </a:lnSpc>
              <a:buClr>
                <a:schemeClr val="tx1"/>
              </a:buClr>
            </a:pPr>
            <a:r>
              <a:rPr lang="en-US" cap="all" dirty="0"/>
              <a:t>You Can Make a Simple edit yourself with a GitHub </a:t>
            </a:r>
            <a:r>
              <a:rPr lang="en-US" b="1" cap="all" dirty="0"/>
              <a:t>Pull Request</a:t>
            </a:r>
            <a:endParaRPr lang="en-US" cap="all" dirty="0"/>
          </a:p>
        </p:txBody>
      </p:sp>
      <p:pic>
        <p:nvPicPr>
          <p:cNvPr id="3" name="Picture 2">
            <a:extLst>
              <a:ext uri="{FF2B5EF4-FFF2-40B4-BE49-F238E27FC236}">
                <a16:creationId xmlns:a16="http://schemas.microsoft.com/office/drawing/2014/main" id="{D50EF96C-B1A1-4D6B-AAB8-8100E5B62EE7}"/>
              </a:ext>
              <a:ext uri="{C183D7F6-B498-43B3-948B-1728B52AA6E4}">
                <adec:decorative xmlns:adec="http://schemas.microsoft.com/office/drawing/2017/decorative" val="1"/>
              </a:ext>
            </a:extLst>
          </p:cNvPr>
          <p:cNvPicPr>
            <a:picLocks noChangeAspect="1"/>
          </p:cNvPicPr>
          <p:nvPr/>
        </p:nvPicPr>
        <p:blipFill>
          <a:blip r:embed="rId4"/>
          <a:stretch/>
        </p:blipFill>
        <p:spPr>
          <a:xfrm>
            <a:off x="8201455" y="618518"/>
            <a:ext cx="2649616" cy="2649616"/>
          </a:xfrm>
          <a:prstGeom prst="rect">
            <a:avLst/>
          </a:prstGeom>
        </p:spPr>
      </p:pic>
      <p:pic>
        <p:nvPicPr>
          <p:cNvPr id="4" name="Picture 5">
            <a:extLst>
              <a:ext uri="{FF2B5EF4-FFF2-40B4-BE49-F238E27FC236}">
                <a16:creationId xmlns:a16="http://schemas.microsoft.com/office/drawing/2014/main" id="{DD0B52D2-6D7A-C45A-5DD4-CA437385A373}"/>
              </a:ext>
            </a:extLst>
          </p:cNvPr>
          <p:cNvPicPr>
            <a:picLocks noChangeAspect="1"/>
          </p:cNvPicPr>
          <p:nvPr/>
        </p:nvPicPr>
        <p:blipFill>
          <a:blip r:embed="rId5"/>
          <a:stretch>
            <a:fillRect/>
          </a:stretch>
        </p:blipFill>
        <p:spPr>
          <a:xfrm>
            <a:off x="7503997" y="3810173"/>
            <a:ext cx="4044539" cy="2184050"/>
          </a:xfrm>
          <a:prstGeom prst="rect">
            <a:avLst/>
          </a:prstGeom>
        </p:spPr>
      </p:pic>
      <p:pic>
        <p:nvPicPr>
          <p:cNvPr id="21" name="Picture 20">
            <a:extLst>
              <a:ext uri="{FF2B5EF4-FFF2-40B4-BE49-F238E27FC236}">
                <a16:creationId xmlns:a16="http://schemas.microsoft.com/office/drawing/2014/main" id="{D976ACB9-C2D4-45C2-924A-2CF7CFF5112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2"/>
            <a:ext cx="12192000" cy="6858000"/>
          </a:xfrm>
          <a:prstGeom prst="rect">
            <a:avLst/>
          </a:prstGeom>
        </p:spPr>
      </p:pic>
      <p:sp>
        <p:nvSpPr>
          <p:cNvPr id="2" name="Title 1" descr="Graphical user interface, text&#10;&#10;Description automatically generated">
            <a:extLst>
              <a:ext uri="{FF2B5EF4-FFF2-40B4-BE49-F238E27FC236}">
                <a16:creationId xmlns:a16="http://schemas.microsoft.com/office/drawing/2014/main" id="{718F8ADF-9F01-4631-8916-D8D1D7B415DA}"/>
              </a:ext>
            </a:extLst>
          </p:cNvPr>
          <p:cNvSpPr>
            <a:spLocks noGrp="1"/>
          </p:cNvSpPr>
          <p:nvPr>
            <p:ph type="title"/>
          </p:nvPr>
        </p:nvSpPr>
        <p:spPr>
          <a:xfrm>
            <a:off x="1054064" y="618517"/>
            <a:ext cx="5855416" cy="1596177"/>
          </a:xfrm>
        </p:spPr>
        <p:txBody>
          <a:bodyPr vert="horz" lIns="91440" tIns="45720" rIns="91440" bIns="45720" rtlCol="0" anchor="ctr">
            <a:normAutofit/>
          </a:bodyPr>
          <a:lstStyle/>
          <a:p>
            <a:r>
              <a:rPr lang="en-US"/>
              <a:t>Contribute via a GitHub Pull Request (PR)</a:t>
            </a:r>
          </a:p>
        </p:txBody>
      </p:sp>
    </p:spTree>
    <p:extLst>
      <p:ext uri="{BB962C8B-B14F-4D97-AF65-F5344CB8AC3E}">
        <p14:creationId xmlns:p14="http://schemas.microsoft.com/office/powerpoint/2010/main" val="3352904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9C15D4-2EE7-4D05-B87C-91D1F3B96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4ED7B0FB-9654-4441-9545-02D458B68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D754F8-FAC4-666E-A9DF-56311A06AC2E}"/>
              </a:ext>
            </a:extLst>
          </p:cNvPr>
          <p:cNvSpPr>
            <a:spLocks noGrp="1"/>
          </p:cNvSpPr>
          <p:nvPr>
            <p:ph type="title"/>
          </p:nvPr>
        </p:nvSpPr>
        <p:spPr>
          <a:xfrm>
            <a:off x="246743" y="1314450"/>
            <a:ext cx="3433081" cy="3680244"/>
          </a:xfrm>
        </p:spPr>
        <p:txBody>
          <a:bodyPr>
            <a:normAutofit/>
          </a:bodyPr>
          <a:lstStyle/>
          <a:p>
            <a:pPr algn="l"/>
            <a:r>
              <a:rPr lang="en-US" sz="4400" dirty="0">
                <a:cs typeface="Segoe UI"/>
              </a:rPr>
              <a:t>Demo - Create a PR</a:t>
            </a:r>
            <a:endParaRPr lang="en-US" sz="4400" dirty="0"/>
          </a:p>
        </p:txBody>
      </p:sp>
      <p:pic>
        <p:nvPicPr>
          <p:cNvPr id="13" name="Picture 12">
            <a:extLst>
              <a:ext uri="{FF2B5EF4-FFF2-40B4-BE49-F238E27FC236}">
                <a16:creationId xmlns:a16="http://schemas.microsoft.com/office/drawing/2014/main" id="{7BB94C57-FDF3-45A3-9D1F-904523D795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pic>
        <p:nvPicPr>
          <p:cNvPr id="15" name="Picture 14">
            <a:extLst>
              <a:ext uri="{FF2B5EF4-FFF2-40B4-BE49-F238E27FC236}">
                <a16:creationId xmlns:a16="http://schemas.microsoft.com/office/drawing/2014/main" id="{6AEBDF1A-221A-4497-BBA9-57A70D1615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graphicFrame>
        <p:nvGraphicFramePr>
          <p:cNvPr id="5" name="Content Placeholder 2">
            <a:extLst>
              <a:ext uri="{FF2B5EF4-FFF2-40B4-BE49-F238E27FC236}">
                <a16:creationId xmlns:a16="http://schemas.microsoft.com/office/drawing/2014/main" id="{3389D544-DD38-EEE2-6201-C8AFFADE7258}"/>
              </a:ext>
            </a:extLst>
          </p:cNvPr>
          <p:cNvGraphicFramePr>
            <a:graphicFrameLocks noGrp="1"/>
          </p:cNvGraphicFramePr>
          <p:nvPr>
            <p:ph idx="1"/>
            <p:extLst>
              <p:ext uri="{D42A27DB-BD31-4B8C-83A1-F6EECF244321}">
                <p14:modId xmlns:p14="http://schemas.microsoft.com/office/powerpoint/2010/main" val="957406218"/>
              </p:ext>
            </p:extLst>
          </p:nvPr>
        </p:nvGraphicFramePr>
        <p:xfrm>
          <a:off x="4594225" y="889000"/>
          <a:ext cx="6683375" cy="46069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216562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C3B8C6B-63CA-4384-8059-2036BE520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Wall of advesive notes with one standing out">
            <a:extLst>
              <a:ext uri="{FF2B5EF4-FFF2-40B4-BE49-F238E27FC236}">
                <a16:creationId xmlns:a16="http://schemas.microsoft.com/office/drawing/2014/main" id="{19D44D3F-D275-8FAC-27B7-347907F2DCBF}"/>
              </a:ext>
            </a:extLst>
          </p:cNvPr>
          <p:cNvPicPr>
            <a:picLocks noChangeAspect="1"/>
          </p:cNvPicPr>
          <p:nvPr/>
        </p:nvPicPr>
        <p:blipFill rotWithShape="1">
          <a:blip r:embed="rId3"/>
          <a:srcRect l="21981" r="38845" b="-1"/>
          <a:stretch/>
        </p:blipFill>
        <p:spPr>
          <a:xfrm>
            <a:off x="20" y="10"/>
            <a:ext cx="4024741" cy="6857990"/>
          </a:xfrm>
          <a:prstGeom prst="rect">
            <a:avLst/>
          </a:prstGeom>
        </p:spPr>
      </p:pic>
      <p:sp>
        <p:nvSpPr>
          <p:cNvPr id="20" name="Rectangle 19">
            <a:extLst>
              <a:ext uri="{FF2B5EF4-FFF2-40B4-BE49-F238E27FC236}">
                <a16:creationId xmlns:a16="http://schemas.microsoft.com/office/drawing/2014/main" id="{C71B03AA-C0EB-4104-84F8-E1AB8BFBE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47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09C2B723-6C2F-49DE-A429-50BDFD1ADB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4465050" y="618517"/>
            <a:ext cx="6672886" cy="1596177"/>
          </a:xfrm>
        </p:spPr>
        <p:txBody>
          <a:bodyPr vert="horz" lIns="91440" tIns="45720" rIns="91440" bIns="45720" rtlCol="0" anchor="ctr">
            <a:normAutofit/>
          </a:bodyPr>
          <a:lstStyle/>
          <a:p>
            <a:r>
              <a:rPr lang="en-US"/>
              <a:t>Contributions - Wrap-up</a:t>
            </a:r>
            <a:endParaRPr lang="en-US" b="0" spc="-50">
              <a:ln w="3175">
                <a:noFill/>
              </a:ln>
            </a:endParaRPr>
          </a:p>
        </p:txBody>
      </p:sp>
      <p:sp>
        <p:nvSpPr>
          <p:cNvPr id="12" name="Content Placeholder 2">
            <a:extLst>
              <a:ext uri="{FF2B5EF4-FFF2-40B4-BE49-F238E27FC236}">
                <a16:creationId xmlns:a16="http://schemas.microsoft.com/office/drawing/2014/main" id="{E9534C34-BE0E-4E57-8749-D42C421BE072}"/>
              </a:ext>
            </a:extLst>
          </p:cNvPr>
          <p:cNvSpPr txBox="1">
            <a:spLocks/>
          </p:cNvSpPr>
          <p:nvPr/>
        </p:nvSpPr>
        <p:spPr>
          <a:xfrm>
            <a:off x="4465048" y="2367092"/>
            <a:ext cx="6672887" cy="34241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nSpc>
                <a:spcPct val="110000"/>
              </a:lnSpc>
              <a:spcBef>
                <a:spcPct val="20000"/>
              </a:spcBef>
              <a:buClr>
                <a:schemeClr val="tx1"/>
              </a:buClr>
              <a:buSzPct val="90000"/>
            </a:pPr>
            <a:endParaRPr lang="en-US" sz="2600" cap="all" dirty="0"/>
          </a:p>
          <a:p>
            <a:pPr marL="514350">
              <a:lnSpc>
                <a:spcPct val="110000"/>
              </a:lnSpc>
              <a:spcBef>
                <a:spcPct val="20000"/>
              </a:spcBef>
              <a:buClr>
                <a:schemeClr val="tx1"/>
              </a:buClr>
              <a:buSzPct val="90000"/>
            </a:pPr>
            <a:r>
              <a:rPr lang="en-US" sz="2600" cap="all" dirty="0"/>
              <a:t>GitHub</a:t>
            </a:r>
            <a:r>
              <a:rPr lang="en-US" sz="2600" b="1" cap="all" dirty="0"/>
              <a:t> issue</a:t>
            </a:r>
            <a:r>
              <a:rPr lang="en-US" sz="2600" cap="all" dirty="0"/>
              <a:t>: “This page” github.com/</a:t>
            </a:r>
            <a:r>
              <a:rPr lang="en-US" sz="2600" cap="all" dirty="0" err="1"/>
              <a:t>MicrosoftDocs</a:t>
            </a:r>
            <a:endParaRPr lang="en-US" sz="2600" cap="all" dirty="0"/>
          </a:p>
          <a:p>
            <a:pPr marL="514350">
              <a:lnSpc>
                <a:spcPct val="110000"/>
              </a:lnSpc>
              <a:spcBef>
                <a:spcPct val="20000"/>
              </a:spcBef>
              <a:buClr>
                <a:schemeClr val="tx1"/>
              </a:buClr>
              <a:buSzPct val="90000"/>
            </a:pPr>
            <a:r>
              <a:rPr lang="en-US" sz="2600" cap="all" dirty="0"/>
              <a:t>Contribute directly to articles via a GitHub </a:t>
            </a:r>
            <a:r>
              <a:rPr lang="en-US" sz="2600" b="1" cap="all" dirty="0"/>
              <a:t>Pull Request.</a:t>
            </a:r>
          </a:p>
          <a:p>
            <a:pPr marL="514350">
              <a:lnSpc>
                <a:spcPct val="110000"/>
              </a:lnSpc>
              <a:spcBef>
                <a:spcPct val="20000"/>
              </a:spcBef>
              <a:buClr>
                <a:schemeClr val="tx1"/>
              </a:buClr>
              <a:buSzPct val="90000"/>
            </a:pPr>
            <a:r>
              <a:rPr lang="en-US" sz="2600" cap="all" dirty="0"/>
              <a:t>Contributor guidance: learn.microsoft.com/contribute</a:t>
            </a:r>
            <a:endParaRPr lang="en-US" sz="2600" b="1" cap="all" dirty="0"/>
          </a:p>
          <a:p>
            <a:pPr marL="0">
              <a:lnSpc>
                <a:spcPct val="110000"/>
              </a:lnSpc>
              <a:spcBef>
                <a:spcPct val="20000"/>
              </a:spcBef>
              <a:buClr>
                <a:schemeClr val="tx1"/>
              </a:buClr>
              <a:buSzPct val="90000"/>
            </a:pPr>
            <a:endParaRPr lang="en-US" sz="2600" b="1" cap="all" dirty="0"/>
          </a:p>
        </p:txBody>
      </p:sp>
    </p:spTree>
    <p:extLst>
      <p:ext uri="{BB962C8B-B14F-4D97-AF65-F5344CB8AC3E}">
        <p14:creationId xmlns:p14="http://schemas.microsoft.com/office/powerpoint/2010/main" val="1183445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564823" y="378978"/>
            <a:ext cx="10515600" cy="1325563"/>
          </a:xfrm>
        </p:spPr>
        <p:txBody>
          <a:bodyPr>
            <a:normAutofit/>
          </a:bodyPr>
          <a:lstStyle/>
          <a:p>
            <a:r>
              <a:rPr lang="en-US" sz="6000"/>
              <a:t>Credit Due!</a:t>
            </a:r>
          </a:p>
        </p:txBody>
      </p:sp>
      <p:pic>
        <p:nvPicPr>
          <p:cNvPr id="6" name="Picture 5">
            <a:extLst>
              <a:ext uri="{FF2B5EF4-FFF2-40B4-BE49-F238E27FC236}">
                <a16:creationId xmlns:a16="http://schemas.microsoft.com/office/drawing/2014/main" id="{1984A59C-F10A-C845-B1FB-152C443A544A}"/>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959962" y="5462944"/>
            <a:ext cx="1016000" cy="1016000"/>
          </a:xfrm>
          <a:prstGeom prst="rect">
            <a:avLst/>
          </a:prstGeom>
        </p:spPr>
      </p:pic>
      <p:pic>
        <p:nvPicPr>
          <p:cNvPr id="4" name="Picture 3" descr="A screenshot of the Contained Databases popup &quot;Contributors to this article&quot; window">
            <a:extLst>
              <a:ext uri="{FF2B5EF4-FFF2-40B4-BE49-F238E27FC236}">
                <a16:creationId xmlns:a16="http://schemas.microsoft.com/office/drawing/2014/main" id="{3BE89B67-C331-43AD-B802-7748FFC27AA2}"/>
              </a:ext>
            </a:extLst>
          </p:cNvPr>
          <p:cNvPicPr>
            <a:picLocks noChangeAspect="1"/>
          </p:cNvPicPr>
          <p:nvPr/>
        </p:nvPicPr>
        <p:blipFill>
          <a:blip r:embed="rId4"/>
          <a:stretch>
            <a:fillRect/>
          </a:stretch>
        </p:blipFill>
        <p:spPr>
          <a:xfrm>
            <a:off x="4430896" y="1905019"/>
            <a:ext cx="7484253" cy="4800581"/>
          </a:xfrm>
          <a:prstGeom prst="rect">
            <a:avLst/>
          </a:prstGeom>
        </p:spPr>
      </p:pic>
      <p:pic>
        <p:nvPicPr>
          <p:cNvPr id="9" name="Picture 8" descr="A snippet of the title of the Article, showing the &quot;8 contributors&quot; link selected">
            <a:extLst>
              <a:ext uri="{FF2B5EF4-FFF2-40B4-BE49-F238E27FC236}">
                <a16:creationId xmlns:a16="http://schemas.microsoft.com/office/drawing/2014/main" id="{088C6FA3-CDC1-4AEA-8EFB-7F3BFE232BAA}"/>
              </a:ext>
            </a:extLst>
          </p:cNvPr>
          <p:cNvPicPr>
            <a:picLocks noChangeAspect="1"/>
          </p:cNvPicPr>
          <p:nvPr/>
        </p:nvPicPr>
        <p:blipFill>
          <a:blip r:embed="rId5"/>
          <a:stretch>
            <a:fillRect/>
          </a:stretch>
        </p:blipFill>
        <p:spPr>
          <a:xfrm>
            <a:off x="0" y="2555954"/>
            <a:ext cx="5658785" cy="1325563"/>
          </a:xfrm>
          <a:prstGeom prst="rect">
            <a:avLst/>
          </a:prstGeom>
        </p:spPr>
      </p:pic>
      <p:sp>
        <p:nvSpPr>
          <p:cNvPr id="10" name="Arrow: Right 9">
            <a:extLst>
              <a:ext uri="{FF2B5EF4-FFF2-40B4-BE49-F238E27FC236}">
                <a16:creationId xmlns:a16="http://schemas.microsoft.com/office/drawing/2014/main" id="{0B56BE4A-6A06-4BDF-A0AA-3E26DE1FEDC8}"/>
              </a:ext>
              <a:ext uri="{C183D7F6-B498-43B3-948B-1728B52AA6E4}">
                <adec:decorative xmlns:adec="http://schemas.microsoft.com/office/drawing/2017/decorative" val="1"/>
              </a:ext>
            </a:extLst>
          </p:cNvPr>
          <p:cNvSpPr/>
          <p:nvPr/>
        </p:nvSpPr>
        <p:spPr>
          <a:xfrm>
            <a:off x="5454977" y="3351004"/>
            <a:ext cx="2590800" cy="36744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3611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5F86BEAF-FD24-4827-AD37-6785EBC9C2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4" name="Rectangle 13">
            <a:extLst>
              <a:ext uri="{FF2B5EF4-FFF2-40B4-BE49-F238E27FC236}">
                <a16:creationId xmlns:a16="http://schemas.microsoft.com/office/drawing/2014/main" id="{DC3B8C6B-63CA-4384-8059-2036BE520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0308F0F-B16B-F65E-F75A-DA4627795B3C}"/>
              </a:ext>
              <a:ext uri="{C183D7F6-B498-43B3-948B-1728B52AA6E4}">
                <adec:decorative xmlns:adec="http://schemas.microsoft.com/office/drawing/2017/decorative" val="1"/>
              </a:ext>
            </a:extLst>
          </p:cNvPr>
          <p:cNvPicPr>
            <a:picLocks noChangeAspect="1"/>
          </p:cNvPicPr>
          <p:nvPr/>
        </p:nvPicPr>
        <p:blipFill rotWithShape="1">
          <a:blip r:embed="rId5"/>
          <a:srcRect l="9744" r="31422"/>
          <a:stretch/>
        </p:blipFill>
        <p:spPr>
          <a:xfrm>
            <a:off x="20" y="10"/>
            <a:ext cx="4024741" cy="6857990"/>
          </a:xfrm>
          <a:prstGeom prst="rect">
            <a:avLst/>
          </a:prstGeom>
        </p:spPr>
      </p:pic>
      <p:sp>
        <p:nvSpPr>
          <p:cNvPr id="16" name="Rectangle 15">
            <a:extLst>
              <a:ext uri="{FF2B5EF4-FFF2-40B4-BE49-F238E27FC236}">
                <a16:creationId xmlns:a16="http://schemas.microsoft.com/office/drawing/2014/main" id="{C71B03AA-C0EB-4104-84F8-E1AB8BFBE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47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09C2B723-6C2F-49DE-A429-50BDFD1ADB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4465050" y="618517"/>
            <a:ext cx="6672886" cy="1596177"/>
          </a:xfrm>
        </p:spPr>
        <p:txBody>
          <a:bodyPr vert="horz" lIns="91440" tIns="45720" rIns="91440" bIns="45720" rtlCol="0" anchor="ctr">
            <a:normAutofit/>
          </a:bodyPr>
          <a:lstStyle/>
          <a:p>
            <a:r>
              <a:rPr lang="en-US">
                <a:solidFill>
                  <a:schemeClr val="tx1"/>
                </a:solidFill>
              </a:rPr>
              <a:t>Stop worrying and love the Pull Request</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type="body" sz="quarter" idx="11"/>
          </p:nvPr>
        </p:nvSpPr>
        <p:spPr>
          <a:xfrm>
            <a:off x="4465048" y="2367092"/>
            <a:ext cx="6672887" cy="3424107"/>
          </a:xfrm>
        </p:spPr>
        <p:txBody>
          <a:bodyPr vert="horz" lIns="91440" tIns="45720" rIns="91440" bIns="45720" rtlCol="0">
            <a:normAutofit fontScale="92500"/>
          </a:bodyPr>
          <a:lstStyle/>
          <a:p>
            <a:pPr indent="-228600">
              <a:buFont typeface="Arial" panose="020B0604020202020204" pitchFamily="34" charset="0"/>
              <a:buChar char="•"/>
            </a:pPr>
            <a:r>
              <a:rPr lang="en-US" sz="1700" dirty="0"/>
              <a:t>If you're not sure how it should change, give it a shot. </a:t>
            </a:r>
          </a:p>
          <a:p>
            <a:pPr indent="-228600">
              <a:buFont typeface="Arial" panose="020B0604020202020204" pitchFamily="34" charset="0"/>
              <a:buChar char="•"/>
            </a:pPr>
            <a:r>
              <a:rPr lang="en-US" sz="1700" dirty="0"/>
              <a:t>Image or graphic needs to be updated? We got it.</a:t>
            </a:r>
          </a:p>
          <a:p>
            <a:pPr indent="-228600">
              <a:buFont typeface="Arial" panose="020B0604020202020204" pitchFamily="34" charset="0"/>
              <a:buChar char="•"/>
            </a:pPr>
            <a:r>
              <a:rPr lang="en-US" sz="1700" dirty="0"/>
              <a:t>Capitalization is Tough. We get it.</a:t>
            </a:r>
          </a:p>
          <a:p>
            <a:pPr marL="685800" marR="0" indent="-228600">
              <a:spcBef>
                <a:spcPts val="0"/>
              </a:spcBef>
              <a:spcAft>
                <a:spcPts val="0"/>
              </a:spcAft>
              <a:buFont typeface="Arial" panose="020B0604020202020204" pitchFamily="34" charset="0"/>
              <a:buChar char="•"/>
            </a:pPr>
            <a:r>
              <a:rPr lang="en-US" sz="1700" dirty="0"/>
              <a:t>“Azure SQL Managed Instance” vs “a managed instance”</a:t>
            </a:r>
          </a:p>
          <a:p>
            <a:pPr marL="685800" marR="0" indent="-228600">
              <a:spcBef>
                <a:spcPts val="0"/>
              </a:spcBef>
              <a:spcAft>
                <a:spcPts val="0"/>
              </a:spcAft>
              <a:buFont typeface="Arial" panose="020B0604020202020204" pitchFamily="34" charset="0"/>
              <a:buChar char="•"/>
            </a:pPr>
            <a:r>
              <a:rPr lang="en-US" sz="1700" dirty="0"/>
              <a:t>“Azure Functions” vs “a function”</a:t>
            </a:r>
          </a:p>
          <a:p>
            <a:pPr marL="685800" marR="0" indent="-228600">
              <a:spcBef>
                <a:spcPts val="0"/>
              </a:spcBef>
              <a:spcAft>
                <a:spcPts val="0"/>
              </a:spcAft>
              <a:buFont typeface="Arial" panose="020B0604020202020204" pitchFamily="34" charset="0"/>
              <a:buChar char="•"/>
            </a:pPr>
            <a:r>
              <a:rPr lang="en-US" sz="1700" dirty="0"/>
              <a:t>When you go to Taco Hut, you eat a taco, not a Taco.</a:t>
            </a:r>
          </a:p>
          <a:p>
            <a:pPr indent="-228600">
              <a:buFont typeface="Arial" panose="020B0604020202020204" pitchFamily="34" charset="0"/>
              <a:buChar char="•"/>
            </a:pPr>
            <a:r>
              <a:rPr lang="en-US" sz="1700" dirty="0"/>
              <a:t>Above all, be simple and human.</a:t>
            </a:r>
          </a:p>
          <a:p>
            <a:pPr indent="-228600">
              <a:buFont typeface="Arial" panose="020B0604020202020204" pitchFamily="34" charset="0"/>
              <a:buChar char="•"/>
            </a:pPr>
            <a:r>
              <a:rPr lang="en-US" sz="1700" dirty="0"/>
              <a:t>Get Help - </a:t>
            </a:r>
            <a:r>
              <a:rPr lang="en-US" sz="1700" dirty="0">
                <a:hlinkClick r:id="rId6"/>
              </a:rPr>
              <a:t>https://learn.microsoft.com/Contribute/content/</a:t>
            </a:r>
            <a:r>
              <a:rPr lang="en-US" sz="1700" dirty="0"/>
              <a:t> </a:t>
            </a:r>
          </a:p>
          <a:p>
            <a:pPr marL="457200" lvl="1"/>
            <a:endParaRPr lang="en-US" sz="1700" dirty="0"/>
          </a:p>
        </p:txBody>
      </p:sp>
    </p:spTree>
    <p:extLst>
      <p:ext uri="{BB962C8B-B14F-4D97-AF65-F5344CB8AC3E}">
        <p14:creationId xmlns:p14="http://schemas.microsoft.com/office/powerpoint/2010/main" val="4545482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50CAEE-CAC0-4F18-9593-F09A3338C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D2DA77D5-12C4-446D-AC72-A514960A55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3623" t="43915" r="1" b="10213"/>
          <a:stretch/>
        </p:blipFill>
        <p:spPr>
          <a:xfrm>
            <a:off x="8199690" y="290557"/>
            <a:ext cx="3992310" cy="3905520"/>
          </a:xfrm>
          <a:prstGeom prst="rect">
            <a:avLst/>
          </a:prstGeom>
        </p:spPr>
      </p:pic>
      <p:pic>
        <p:nvPicPr>
          <p:cNvPr id="12" name="Picture 11">
            <a:extLst>
              <a:ext uri="{FF2B5EF4-FFF2-40B4-BE49-F238E27FC236}">
                <a16:creationId xmlns:a16="http://schemas.microsoft.com/office/drawing/2014/main" id="{19E04E4F-6B32-4651-ACE0-DACABF1FC25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2450" t="1120" r="54326" b="73832"/>
          <a:stretch/>
        </p:blipFill>
        <p:spPr>
          <a:xfrm>
            <a:off x="4581330" y="0"/>
            <a:ext cx="6762408" cy="2867764"/>
          </a:xfrm>
          <a:prstGeom prst="rect">
            <a:avLst/>
          </a:prstGeom>
        </p:spPr>
      </p:pic>
      <p:sp>
        <p:nvSpPr>
          <p:cNvPr id="3" name="Title 2">
            <a:extLst>
              <a:ext uri="{FF2B5EF4-FFF2-40B4-BE49-F238E27FC236}">
                <a16:creationId xmlns:a16="http://schemas.microsoft.com/office/drawing/2014/main" id="{511F9DAA-502F-CB82-FDB1-9536681803C2}"/>
              </a:ext>
            </a:extLst>
          </p:cNvPr>
          <p:cNvSpPr>
            <a:spLocks noGrp="1"/>
          </p:cNvSpPr>
          <p:nvPr>
            <p:ph type="ctrTitle"/>
          </p:nvPr>
        </p:nvSpPr>
        <p:spPr bwMode="white">
          <a:xfrm>
            <a:off x="1286933" y="2213361"/>
            <a:ext cx="6247721" cy="2204815"/>
          </a:xfrm>
        </p:spPr>
        <p:txBody>
          <a:bodyPr>
            <a:normAutofit/>
          </a:bodyPr>
          <a:lstStyle/>
          <a:p>
            <a:pPr algn="l"/>
            <a:r>
              <a:rPr lang="en-US" dirty="0"/>
              <a:t>GitHub hosts Microsoft Learn content</a:t>
            </a:r>
          </a:p>
        </p:txBody>
      </p:sp>
      <p:sp>
        <p:nvSpPr>
          <p:cNvPr id="2" name="Subtitle 1">
            <a:extLst>
              <a:ext uri="{FF2B5EF4-FFF2-40B4-BE49-F238E27FC236}">
                <a16:creationId xmlns:a16="http://schemas.microsoft.com/office/drawing/2014/main" id="{0CEFF3A4-604C-7A62-D7FD-2D8BD675AD04}"/>
              </a:ext>
            </a:extLst>
          </p:cNvPr>
          <p:cNvSpPr>
            <a:spLocks noGrp="1"/>
          </p:cNvSpPr>
          <p:nvPr>
            <p:ph type="subTitle" idx="1"/>
          </p:nvPr>
        </p:nvSpPr>
        <p:spPr>
          <a:xfrm>
            <a:off x="1286934" y="4418176"/>
            <a:ext cx="6247721" cy="1264209"/>
          </a:xfrm>
        </p:spPr>
        <p:txBody>
          <a:bodyPr>
            <a:normAutofit/>
          </a:bodyPr>
          <a:lstStyle/>
          <a:p>
            <a:pPr algn="l"/>
            <a:r>
              <a:rPr lang="en-US">
                <a:solidFill>
                  <a:schemeClr val="tx1">
                    <a:lumMod val="50000"/>
                    <a:lumOff val="50000"/>
                  </a:schemeClr>
                </a:solidFill>
              </a:rPr>
              <a:t>Public and Private Repos</a:t>
            </a:r>
          </a:p>
        </p:txBody>
      </p:sp>
      <p:pic>
        <p:nvPicPr>
          <p:cNvPr id="14" name="Picture 13">
            <a:extLst>
              <a:ext uri="{FF2B5EF4-FFF2-40B4-BE49-F238E27FC236}">
                <a16:creationId xmlns:a16="http://schemas.microsoft.com/office/drawing/2014/main" id="{13D4F2B0-7771-46FC-9763-240E8F55F1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65973" t="81531" r="19879"/>
          <a:stretch/>
        </p:blipFill>
        <p:spPr>
          <a:xfrm>
            <a:off x="10246407" y="5429242"/>
            <a:ext cx="1945594" cy="1428758"/>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pic>
        <p:nvPicPr>
          <p:cNvPr id="16" name="Picture 15">
            <a:extLst>
              <a:ext uri="{FF2B5EF4-FFF2-40B4-BE49-F238E27FC236}">
                <a16:creationId xmlns:a16="http://schemas.microsoft.com/office/drawing/2014/main" id="{6164F387-6750-4AFF-8A10-65C64D31ECA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46466" t="75007" r="30510"/>
          <a:stretch/>
        </p:blipFill>
        <p:spPr>
          <a:xfrm>
            <a:off x="9795659" y="4064996"/>
            <a:ext cx="2716669" cy="1658803"/>
          </a:xfrm>
          <a:custGeom>
            <a:avLst/>
            <a:gdLst>
              <a:gd name="connsiteX0" fmla="*/ 2051608 w 4103216"/>
              <a:gd name="connsiteY0" fmla="*/ 0 h 1714050"/>
              <a:gd name="connsiteX1" fmla="*/ 4103216 w 4103216"/>
              <a:gd name="connsiteY1" fmla="*/ 1266738 h 1714050"/>
              <a:gd name="connsiteX2" fmla="*/ 4010980 w 4103216"/>
              <a:gd name="connsiteY2" fmla="*/ 1643427 h 1714050"/>
              <a:gd name="connsiteX3" fmla="*/ 3969116 w 4103216"/>
              <a:gd name="connsiteY3" fmla="*/ 1714050 h 1714050"/>
              <a:gd name="connsiteX4" fmla="*/ 134100 w 4103216"/>
              <a:gd name="connsiteY4" fmla="*/ 1714050 h 1714050"/>
              <a:gd name="connsiteX5" fmla="*/ 92237 w 4103216"/>
              <a:gd name="connsiteY5" fmla="*/ 1643427 h 1714050"/>
              <a:gd name="connsiteX6" fmla="*/ 0 w 4103216"/>
              <a:gd name="connsiteY6" fmla="*/ 1266738 h 1714050"/>
              <a:gd name="connsiteX7" fmla="*/ 2051608 w 4103216"/>
              <a:gd name="connsiteY7" fmla="*/ 0 h 171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216" h="1714050">
                <a:moveTo>
                  <a:pt x="2051608" y="0"/>
                </a:moveTo>
                <a:cubicBezTo>
                  <a:pt x="3184680" y="0"/>
                  <a:pt x="4103216" y="567138"/>
                  <a:pt x="4103216" y="1266738"/>
                </a:cubicBezTo>
                <a:cubicBezTo>
                  <a:pt x="4103216" y="1397913"/>
                  <a:pt x="4070924" y="1524431"/>
                  <a:pt x="4010980" y="1643427"/>
                </a:cubicBezTo>
                <a:lnTo>
                  <a:pt x="3969116" y="1714050"/>
                </a:lnTo>
                <a:lnTo>
                  <a:pt x="134100" y="1714050"/>
                </a:lnTo>
                <a:lnTo>
                  <a:pt x="92237" y="1643427"/>
                </a:lnTo>
                <a:cubicBezTo>
                  <a:pt x="32293" y="1524431"/>
                  <a:pt x="0" y="1397913"/>
                  <a:pt x="0" y="1266738"/>
                </a:cubicBezTo>
                <a:cubicBezTo>
                  <a:pt x="0" y="567138"/>
                  <a:pt x="918536" y="0"/>
                  <a:pt x="2051608" y="0"/>
                </a:cubicBezTo>
                <a:close/>
              </a:path>
            </a:pathLst>
          </a:custGeom>
        </p:spPr>
      </p:pic>
    </p:spTree>
    <p:extLst>
      <p:ext uri="{BB962C8B-B14F-4D97-AF65-F5344CB8AC3E}">
        <p14:creationId xmlns:p14="http://schemas.microsoft.com/office/powerpoint/2010/main" val="138349888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23" name="Picture 2">
            <a:extLst>
              <a:ext uri="{FF2B5EF4-FFF2-40B4-BE49-F238E27FC236}">
                <a16:creationId xmlns:a16="http://schemas.microsoft.com/office/drawing/2014/main" id="{9A0F0AC6-A89F-416B-9FA4-48E664065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218D7DD0-110F-43F3-A7E4-B51873CBF1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7" name="Rectangle 26">
            <a:extLst>
              <a:ext uri="{FF2B5EF4-FFF2-40B4-BE49-F238E27FC236}">
                <a16:creationId xmlns:a16="http://schemas.microsoft.com/office/drawing/2014/main" id="{E3F012C5-2940-4F3E-BB5E-B8B2C9E829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B37C977-E7E3-44AC-AEC8-2E27641909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13876" cy="6858000"/>
          </a:xfrm>
          <a:prstGeom prst="rect">
            <a:avLst/>
          </a:prstGeom>
          <a:ln>
            <a:noFill/>
          </a:ln>
          <a:effectLst>
            <a:outerShdw blurRad="88900" dist="25400" algn="l" rotWithShape="0">
              <a:prstClr val="black">
                <a:alpha val="40000"/>
              </a:prstClr>
            </a:outerShdw>
          </a:effectLst>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dirty="0"/>
          </a:p>
        </p:txBody>
      </p:sp>
      <p:pic>
        <p:nvPicPr>
          <p:cNvPr id="31" name="Picture 30">
            <a:extLst>
              <a:ext uri="{FF2B5EF4-FFF2-40B4-BE49-F238E27FC236}">
                <a16:creationId xmlns:a16="http://schemas.microsoft.com/office/drawing/2014/main" id="{A70DF37D-86A3-45DB-B1C1-580462D4BB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77037" b="73004"/>
          <a:stretch/>
        </p:blipFill>
        <p:spPr>
          <a:xfrm>
            <a:off x="1" y="-2"/>
            <a:ext cx="3321978" cy="2196792"/>
          </a:xfrm>
          <a:prstGeom prst="rect">
            <a:avLst/>
          </a:prstGeom>
        </p:spPr>
      </p:pic>
      <p:sp>
        <p:nvSpPr>
          <p:cNvPr id="3" name="Title 2">
            <a:extLst>
              <a:ext uri="{FF2B5EF4-FFF2-40B4-BE49-F238E27FC236}">
                <a16:creationId xmlns:a16="http://schemas.microsoft.com/office/drawing/2014/main" id="{89A50796-8774-5FB1-4928-7C9C69E6A270}"/>
              </a:ext>
            </a:extLst>
          </p:cNvPr>
          <p:cNvSpPr>
            <a:spLocks noGrp="1"/>
          </p:cNvSpPr>
          <p:nvPr>
            <p:ph type="title"/>
          </p:nvPr>
        </p:nvSpPr>
        <p:spPr>
          <a:xfrm>
            <a:off x="959896" y="960814"/>
            <a:ext cx="2732249" cy="4912936"/>
          </a:xfrm>
        </p:spPr>
        <p:txBody>
          <a:bodyPr vert="horz" lIns="91440" tIns="45720" rIns="91440" bIns="45720" rtlCol="0" anchor="b">
            <a:normAutofit/>
          </a:bodyPr>
          <a:lstStyle/>
          <a:p>
            <a:pPr algn="r"/>
            <a:r>
              <a:rPr lang="en-US" sz="4000"/>
              <a:t>About Me</a:t>
            </a:r>
          </a:p>
        </p:txBody>
      </p:sp>
      <p:sp>
        <p:nvSpPr>
          <p:cNvPr id="2" name="Text Placeholder 1">
            <a:extLst>
              <a:ext uri="{FF2B5EF4-FFF2-40B4-BE49-F238E27FC236}">
                <a16:creationId xmlns:a16="http://schemas.microsoft.com/office/drawing/2014/main" id="{89D71425-87E4-37A9-A3B4-E7E28522BE27}"/>
              </a:ext>
            </a:extLst>
          </p:cNvPr>
          <p:cNvSpPr>
            <a:spLocks noGrp="1"/>
          </p:cNvSpPr>
          <p:nvPr>
            <p:ph type="body" sz="quarter" idx="11"/>
          </p:nvPr>
        </p:nvSpPr>
        <p:spPr>
          <a:xfrm>
            <a:off x="4979078" y="960814"/>
            <a:ext cx="6247722" cy="4830385"/>
          </a:xfrm>
        </p:spPr>
        <p:txBody>
          <a:bodyPr vert="horz" lIns="91440" tIns="45720" rIns="91440" bIns="45720" rtlCol="0" anchor="ctr">
            <a:normAutofit/>
          </a:bodyPr>
          <a:lstStyle/>
          <a:p>
            <a:pPr indent="-228600">
              <a:lnSpc>
                <a:spcPct val="110000"/>
              </a:lnSpc>
              <a:buFont typeface="Arial" panose="020B0604020202020204" pitchFamily="34" charset="0"/>
              <a:buChar char="•"/>
            </a:pPr>
            <a:r>
              <a:rPr lang="en-US" sz="1500" dirty="0"/>
              <a:t>Software Developer &amp; Architect for 25+ Years</a:t>
            </a:r>
          </a:p>
          <a:p>
            <a:pPr lvl="1">
              <a:lnSpc>
                <a:spcPct val="110000"/>
              </a:lnSpc>
            </a:pPr>
            <a:r>
              <a:rPr lang="en-US" sz="1500" dirty="0"/>
              <a:t>.NET / C# / WPF / Angular / SQL Server</a:t>
            </a:r>
          </a:p>
          <a:p>
            <a:pPr indent="-228600">
              <a:lnSpc>
                <a:spcPct val="110000"/>
              </a:lnSpc>
              <a:buFont typeface="Arial" panose="020B0604020202020204" pitchFamily="34" charset="0"/>
              <a:buChar char="•"/>
            </a:pPr>
            <a:r>
              <a:rPr lang="en-US" sz="1500" dirty="0"/>
              <a:t>Morning Dew Link Blog – </a:t>
            </a:r>
            <a:r>
              <a:rPr lang="en-US" sz="1500" dirty="0">
                <a:hlinkClick r:id="rId5"/>
              </a:rPr>
              <a:t>www.alvinashcraft.com</a:t>
            </a:r>
            <a:r>
              <a:rPr lang="en-US" sz="1500" dirty="0"/>
              <a:t> </a:t>
            </a:r>
          </a:p>
          <a:p>
            <a:pPr lvl="1">
              <a:lnSpc>
                <a:spcPct val="110000"/>
              </a:lnSpc>
            </a:pPr>
            <a:r>
              <a:rPr lang="en-US" sz="1500" dirty="0"/>
              <a:t>Daily Links for Developers Since 2007</a:t>
            </a:r>
          </a:p>
          <a:p>
            <a:pPr indent="-228600">
              <a:lnSpc>
                <a:spcPct val="110000"/>
              </a:lnSpc>
              <a:buFont typeface="Arial" panose="020B0604020202020204" pitchFamily="34" charset="0"/>
              <a:buChar char="•"/>
            </a:pPr>
            <a:r>
              <a:rPr lang="en-US" sz="1500" dirty="0"/>
              <a:t>Author of Three Books</a:t>
            </a:r>
          </a:p>
          <a:p>
            <a:pPr lvl="1">
              <a:lnSpc>
                <a:spcPct val="110000"/>
              </a:lnSpc>
            </a:pPr>
            <a:r>
              <a:rPr lang="en-US" sz="1500" dirty="0"/>
              <a:t>Learn WinUI 3 (1st &amp; 2nd Editions)</a:t>
            </a:r>
          </a:p>
          <a:p>
            <a:pPr lvl="1">
              <a:lnSpc>
                <a:spcPct val="110000"/>
              </a:lnSpc>
            </a:pPr>
            <a:r>
              <a:rPr lang="en-US" sz="1500" dirty="0"/>
              <a:t>Parallel Programming and Concurrency with C# 10 and .NET 6</a:t>
            </a:r>
          </a:p>
          <a:p>
            <a:pPr indent="-228600">
              <a:lnSpc>
                <a:spcPct val="110000"/>
              </a:lnSpc>
              <a:buFont typeface="Arial" panose="020B0604020202020204" pitchFamily="34" charset="0"/>
              <a:buChar char="•"/>
            </a:pPr>
            <a:r>
              <a:rPr lang="en-US" sz="1500" dirty="0"/>
              <a:t>Joined Microsoft – March 2022</a:t>
            </a:r>
          </a:p>
          <a:p>
            <a:pPr lvl="1">
              <a:lnSpc>
                <a:spcPct val="110000"/>
              </a:lnSpc>
            </a:pPr>
            <a:r>
              <a:rPr lang="en-US" sz="1500" dirty="0"/>
              <a:t>Content Team &gt; Skilling Org &gt; Commerce &amp; Ecosystems</a:t>
            </a:r>
          </a:p>
          <a:p>
            <a:pPr lvl="1">
              <a:lnSpc>
                <a:spcPct val="110000"/>
              </a:lnSpc>
            </a:pPr>
            <a:r>
              <a:rPr lang="en-US" sz="1500" dirty="0"/>
              <a:t>Windows Dev Docs (Win32/UWP/Windows App SDK)</a:t>
            </a:r>
          </a:p>
          <a:p>
            <a:pPr indent="-228600">
              <a:lnSpc>
                <a:spcPct val="110000"/>
              </a:lnSpc>
              <a:buFont typeface="Arial" panose="020B0604020202020204" pitchFamily="34" charset="0"/>
              <a:buChar char="•"/>
            </a:pPr>
            <a:r>
              <a:rPr lang="en-US" sz="1500" dirty="0"/>
              <a:t>TechBash Organizer &amp; TechBash Foundation Board Member Since 2016</a:t>
            </a:r>
          </a:p>
        </p:txBody>
      </p:sp>
    </p:spTree>
    <p:extLst>
      <p:ext uri="{BB962C8B-B14F-4D97-AF65-F5344CB8AC3E}">
        <p14:creationId xmlns:p14="http://schemas.microsoft.com/office/powerpoint/2010/main" val="174930292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46F2B05-D14A-46C1-B94D-81BAFA34CA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A8A8713-07DC-C343-BFB1-AFF3B7109933}"/>
              </a:ext>
              <a:ext uri="{C183D7F6-B498-43B3-948B-1728B52AA6E4}">
                <adec:decorative xmlns:adec="http://schemas.microsoft.com/office/drawing/2017/decorative" val="1"/>
              </a:ext>
            </a:extLst>
          </p:cNvPr>
          <p:cNvPicPr>
            <a:picLocks noChangeAspect="1"/>
          </p:cNvPicPr>
          <p:nvPr/>
        </p:nvPicPr>
        <p:blipFill>
          <a:blip r:embed="rId3"/>
          <a:stretch/>
        </p:blipFill>
        <p:spPr>
          <a:xfrm>
            <a:off x="643464" y="1413723"/>
            <a:ext cx="3995592" cy="4005607"/>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id="{DC21F734-A85A-4FEA-8CB8-6C72B8195C3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5282520" y="618517"/>
            <a:ext cx="5855416" cy="1596177"/>
          </a:xfrm>
        </p:spPr>
        <p:txBody>
          <a:bodyPr>
            <a:normAutofit/>
          </a:bodyPr>
          <a:lstStyle/>
          <a:p>
            <a:r>
              <a:rPr lang="en-US"/>
              <a:t>Learn Behind the Scenes</a:t>
            </a:r>
          </a:p>
        </p:txBody>
      </p:sp>
      <p:sp>
        <p:nvSpPr>
          <p:cNvPr id="3" name="Content Placeholder 2">
            <a:extLst>
              <a:ext uri="{FF2B5EF4-FFF2-40B4-BE49-F238E27FC236}">
                <a16:creationId xmlns:a16="http://schemas.microsoft.com/office/drawing/2014/main" id="{2242DB7E-1B8A-4445-9AF2-CAD1C1B6BDA1}"/>
              </a:ext>
            </a:extLst>
          </p:cNvPr>
          <p:cNvSpPr>
            <a:spLocks noGrp="1"/>
          </p:cNvSpPr>
          <p:nvPr>
            <p:ph idx="1"/>
          </p:nvPr>
        </p:nvSpPr>
        <p:spPr>
          <a:xfrm>
            <a:off x="5282520" y="2367092"/>
            <a:ext cx="5855415" cy="3847444"/>
          </a:xfrm>
        </p:spPr>
        <p:txBody>
          <a:bodyPr vert="horz" lIns="91440" tIns="45720" rIns="91440" bIns="45720" rtlCol="0">
            <a:normAutofit/>
          </a:bodyPr>
          <a:lstStyle/>
          <a:p>
            <a:r>
              <a:rPr lang="en-US">
                <a:cs typeface="Segoe UI"/>
              </a:rPr>
              <a:t>VS Code, Learn Authoring Pack, GitHub, Azure DevOps</a:t>
            </a:r>
          </a:p>
          <a:p>
            <a:r>
              <a:rPr lang="en-US">
                <a:cs typeface="Segoe UI"/>
              </a:rPr>
              <a:t>Rich metadata and SEO tracking, Azure Databricks</a:t>
            </a:r>
            <a:endParaRPr lang="en-US">
              <a:cs typeface="Calibri"/>
            </a:endParaRPr>
          </a:p>
          <a:p>
            <a:r>
              <a:rPr lang="en-US">
                <a:cs typeface="Segoe UI"/>
              </a:rPr>
              <a:t>Release branches for big, timed doc releases</a:t>
            </a:r>
          </a:p>
          <a:p>
            <a:endParaRPr lang="en-US"/>
          </a:p>
        </p:txBody>
      </p:sp>
    </p:spTree>
    <p:extLst>
      <p:ext uri="{BB962C8B-B14F-4D97-AF65-F5344CB8AC3E}">
        <p14:creationId xmlns:p14="http://schemas.microsoft.com/office/powerpoint/2010/main" val="331977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ADF-9F01-4631-8916-D8D1D7B415DA}"/>
              </a:ext>
            </a:extLst>
          </p:cNvPr>
          <p:cNvSpPr>
            <a:spLocks noGrp="1"/>
          </p:cNvSpPr>
          <p:nvPr>
            <p:ph type="title"/>
          </p:nvPr>
        </p:nvSpPr>
        <p:spPr>
          <a:xfrm>
            <a:off x="913775" y="400807"/>
            <a:ext cx="10364451" cy="1210279"/>
          </a:xfrm>
        </p:spPr>
        <p:txBody>
          <a:bodyPr>
            <a:normAutofit/>
          </a:bodyPr>
          <a:lstStyle/>
          <a:p>
            <a:r>
              <a:rPr lang="en-US" dirty="0"/>
              <a:t>GitHub Basics</a:t>
            </a:r>
          </a:p>
        </p:txBody>
      </p:sp>
      <p:pic>
        <p:nvPicPr>
          <p:cNvPr id="7" name="Picture 6" descr="A workflow of the MicrosoftDocs GitHub workflow process. &#10;Repositories, also known as repos, are in the cloud hosted by Github.&#10;A fork is a copy of a production repo in your Github account.&#10;A clone is a local copy of a repo in your computer's file system.&#10;You can make changes in a working branch in your clone, push the changes to your fork, and make pull requests that merge your changes to the production repo.">
            <a:extLst>
              <a:ext uri="{FF2B5EF4-FFF2-40B4-BE49-F238E27FC236}">
                <a16:creationId xmlns:a16="http://schemas.microsoft.com/office/drawing/2014/main" id="{D45AE47A-FA2C-4694-AC9A-245271C48A5D}"/>
              </a:ext>
            </a:extLst>
          </p:cNvPr>
          <p:cNvPicPr>
            <a:picLocks noChangeAspect="1"/>
          </p:cNvPicPr>
          <p:nvPr/>
        </p:nvPicPr>
        <p:blipFill rotWithShape="1">
          <a:blip r:embed="rId3"/>
          <a:srcRect t="11976"/>
          <a:stretch/>
        </p:blipFill>
        <p:spPr>
          <a:xfrm>
            <a:off x="95319" y="1516070"/>
            <a:ext cx="12001361" cy="3379812"/>
          </a:xfrm>
          <a:prstGeom prst="rect">
            <a:avLst/>
          </a:prstGeom>
        </p:spPr>
      </p:pic>
      <p:sp>
        <p:nvSpPr>
          <p:cNvPr id="4" name="AutoShape 2" descr="Contributor GitHub flow.">
            <a:extLst>
              <a:ext uri="{FF2B5EF4-FFF2-40B4-BE49-F238E27FC236}">
                <a16:creationId xmlns:a16="http://schemas.microsoft.com/office/drawing/2014/main" id="{8CEBB7CB-900B-4B65-B3DC-C1DC2C29467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4A99F7E4-6FA2-1F95-5AA6-8531F3613163}"/>
              </a:ext>
            </a:extLst>
          </p:cNvPr>
          <p:cNvSpPr txBox="1"/>
          <p:nvPr/>
        </p:nvSpPr>
        <p:spPr>
          <a:xfrm>
            <a:off x="306658" y="5148146"/>
            <a:ext cx="11299901" cy="135421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ct val="20000"/>
              </a:spcBef>
            </a:pPr>
            <a:r>
              <a:rPr lang="en-US" sz="2400" dirty="0">
                <a:solidFill>
                  <a:srgbClr val="FFFFFF"/>
                </a:solidFill>
                <a:cs typeface="Segoe UI"/>
              </a:rPr>
              <a:t>A more detailed GitHub workflow:</a:t>
            </a:r>
          </a:p>
          <a:p>
            <a:pPr marL="742315" lvl="1" indent="-285750">
              <a:spcBef>
                <a:spcPct val="20000"/>
              </a:spcBef>
              <a:buFont typeface="Arial"/>
              <a:buChar char="•"/>
            </a:pPr>
            <a:r>
              <a:rPr lang="en-US" sz="2000" dirty="0">
                <a:solidFill>
                  <a:srgbClr val="FF5C39"/>
                </a:solidFill>
                <a:cs typeface="Segoe UI"/>
                <a:hlinkClick r:id="rId4"/>
              </a:rPr>
              <a:t>https://github.com/PowerShell/Community-Blog/blob/main/Docs/GitHub-workflow-for-new-post.md</a:t>
            </a:r>
            <a:r>
              <a:rPr lang="en-US" sz="2000" dirty="0">
                <a:solidFill>
                  <a:srgbClr val="FFFFFF"/>
                </a:solidFill>
                <a:cs typeface="Segoe UI"/>
              </a:rPr>
              <a:t> </a:t>
            </a:r>
            <a:endParaRPr lang="en-US" dirty="0"/>
          </a:p>
          <a:p>
            <a:pPr algn="l"/>
            <a:endParaRPr lang="en-US" sz="2000" dirty="0">
              <a:cs typeface="Segoe UI"/>
            </a:endParaRPr>
          </a:p>
        </p:txBody>
      </p:sp>
    </p:spTree>
    <p:extLst>
      <p:ext uri="{BB962C8B-B14F-4D97-AF65-F5344CB8AC3E}">
        <p14:creationId xmlns:p14="http://schemas.microsoft.com/office/powerpoint/2010/main" val="877923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9A0F0AC6-A89F-416B-9FA4-48E664065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18D7DD0-110F-43F3-A7E4-B51873CBF1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3A9C15D4-2EE7-4D05-B87C-91D1F3B96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4ED7B0FB-9654-4441-9545-02D458B68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7BB94C57-FDF3-45A3-9D1F-904523D795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sp>
        <p:nvSpPr>
          <p:cNvPr id="2" name="Title 1">
            <a:extLst>
              <a:ext uri="{FF2B5EF4-FFF2-40B4-BE49-F238E27FC236}">
                <a16:creationId xmlns:a16="http://schemas.microsoft.com/office/drawing/2014/main" id="{4FB897A4-045C-DA15-7FD1-F77A7702C54C}"/>
              </a:ext>
            </a:extLst>
          </p:cNvPr>
          <p:cNvSpPr>
            <a:spLocks noGrp="1"/>
          </p:cNvSpPr>
          <p:nvPr>
            <p:ph type="title"/>
          </p:nvPr>
        </p:nvSpPr>
        <p:spPr>
          <a:xfrm>
            <a:off x="641074" y="1419900"/>
            <a:ext cx="2844002" cy="4018201"/>
          </a:xfrm>
        </p:spPr>
        <p:txBody>
          <a:bodyPr vert="horz" lIns="91440" tIns="45720" rIns="91440" bIns="45720" rtlCol="0" anchor="ctr">
            <a:normAutofit/>
          </a:bodyPr>
          <a:lstStyle/>
          <a:p>
            <a:pPr algn="l"/>
            <a:r>
              <a:rPr lang="en-US" sz="4100">
                <a:solidFill>
                  <a:schemeClr val="tx1"/>
                </a:solidFill>
              </a:rPr>
              <a:t>Resources on Git and GitHub on Microsoft Learn</a:t>
            </a:r>
          </a:p>
        </p:txBody>
      </p:sp>
      <p:sp>
        <p:nvSpPr>
          <p:cNvPr id="3" name="Content Placeholder 2">
            <a:extLst>
              <a:ext uri="{FF2B5EF4-FFF2-40B4-BE49-F238E27FC236}">
                <a16:creationId xmlns:a16="http://schemas.microsoft.com/office/drawing/2014/main" id="{34380062-F65D-4038-224A-894B027C2118}"/>
              </a:ext>
            </a:extLst>
          </p:cNvPr>
          <p:cNvSpPr>
            <a:spLocks noGrp="1"/>
          </p:cNvSpPr>
          <p:nvPr>
            <p:ph sz="quarter" idx="10"/>
          </p:nvPr>
        </p:nvSpPr>
        <p:spPr>
          <a:xfrm>
            <a:off x="4701008" y="1193576"/>
            <a:ext cx="6576591" cy="4470850"/>
          </a:xfrm>
        </p:spPr>
        <p:txBody>
          <a:bodyPr vert="horz" lIns="91440" tIns="45720" rIns="91440" bIns="45720" rtlCol="0" anchor="ctr">
            <a:normAutofit/>
          </a:bodyPr>
          <a:lstStyle/>
          <a:p>
            <a:pPr marL="0"/>
            <a:endParaRPr lang="en-US" sz="1700" dirty="0">
              <a:solidFill>
                <a:schemeClr val="tx1"/>
              </a:solidFill>
            </a:endParaRPr>
          </a:p>
          <a:p>
            <a:pPr marL="0"/>
            <a:r>
              <a:rPr lang="en-US" sz="1700" dirty="0">
                <a:solidFill>
                  <a:schemeClr val="tx1"/>
                </a:solidFill>
              </a:rPr>
              <a:t>Learning paths for foundational GitHub knowledge</a:t>
            </a:r>
          </a:p>
          <a:p>
            <a:pPr lvl="1"/>
            <a:r>
              <a:rPr lang="en-US" sz="1700" dirty="0">
                <a:solidFill>
                  <a:schemeClr val="tx1"/>
                </a:solidFill>
                <a:hlinkClick r:id="rId6"/>
              </a:rPr>
              <a:t>https://learn.microsoft.com/training/github</a:t>
            </a:r>
            <a:r>
              <a:rPr lang="en-US" sz="1700" dirty="0">
                <a:solidFill>
                  <a:schemeClr val="tx1"/>
                </a:solidFill>
              </a:rPr>
              <a:t> </a:t>
            </a:r>
          </a:p>
          <a:p>
            <a:pPr marL="0"/>
            <a:r>
              <a:rPr lang="en-US" sz="1700" dirty="0">
                <a:solidFill>
                  <a:schemeClr val="tx1"/>
                </a:solidFill>
              </a:rPr>
              <a:t>Introduction to version control with Git – Training</a:t>
            </a:r>
          </a:p>
          <a:p>
            <a:pPr lvl="1"/>
            <a:r>
              <a:rPr lang="en-US" sz="1700" dirty="0">
                <a:solidFill>
                  <a:schemeClr val="tx1"/>
                </a:solidFill>
                <a:hlinkClick r:id="rId7"/>
              </a:rPr>
              <a:t>https://learn.microsoft.com/training/paths/intro-to-vc-git</a:t>
            </a:r>
            <a:r>
              <a:rPr lang="en-US" sz="1700" dirty="0">
                <a:solidFill>
                  <a:schemeClr val="tx1"/>
                </a:solidFill>
              </a:rPr>
              <a:t> </a:t>
            </a:r>
          </a:p>
          <a:p>
            <a:pPr marL="0"/>
            <a:r>
              <a:rPr lang="en-US" sz="1700" dirty="0">
                <a:solidFill>
                  <a:schemeClr val="tx1"/>
                </a:solidFill>
              </a:rPr>
              <a:t>Use Git version-control tools in VS Code - Training</a:t>
            </a:r>
          </a:p>
          <a:p>
            <a:pPr lvl="1"/>
            <a:r>
              <a:rPr lang="en-US" sz="1700" dirty="0">
                <a:solidFill>
                  <a:schemeClr val="tx1"/>
                </a:solidFill>
                <a:hlinkClick r:id="rId8"/>
              </a:rPr>
              <a:t>https://learn.microsoft.com/training/modules/use-git-from-vs-code</a:t>
            </a:r>
            <a:r>
              <a:rPr lang="en-US" sz="1700" dirty="0">
                <a:solidFill>
                  <a:schemeClr val="tx1"/>
                </a:solidFill>
              </a:rPr>
              <a:t> </a:t>
            </a:r>
          </a:p>
          <a:p>
            <a:pPr marL="0"/>
            <a:endParaRPr lang="en-US" sz="1700" dirty="0">
              <a:solidFill>
                <a:schemeClr val="tx1"/>
              </a:solidFill>
            </a:endParaRPr>
          </a:p>
        </p:txBody>
      </p:sp>
      <p:pic>
        <p:nvPicPr>
          <p:cNvPr id="18" name="Picture 17">
            <a:extLst>
              <a:ext uri="{FF2B5EF4-FFF2-40B4-BE49-F238E27FC236}">
                <a16:creationId xmlns:a16="http://schemas.microsoft.com/office/drawing/2014/main" id="{6AEBDF1A-221A-4497-BBA9-57A70D1615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spTree>
    <p:extLst>
      <p:ext uri="{BB962C8B-B14F-4D97-AF65-F5344CB8AC3E}">
        <p14:creationId xmlns:p14="http://schemas.microsoft.com/office/powerpoint/2010/main" val="155453362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9A0F0AC6-A89F-416B-9FA4-48E664065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18D7DD0-110F-43F3-A7E4-B51873CBF1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3A9C15D4-2EE7-4D05-B87C-91D1F3B96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4ED7B0FB-9654-4441-9545-02D458B68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7BB94C57-FDF3-45A3-9D1F-904523D795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sp>
        <p:nvSpPr>
          <p:cNvPr id="2" name="Title 1">
            <a:extLst>
              <a:ext uri="{FF2B5EF4-FFF2-40B4-BE49-F238E27FC236}">
                <a16:creationId xmlns:a16="http://schemas.microsoft.com/office/drawing/2014/main" id="{7A53DF33-95A4-2294-98A0-DE20D99FE05E}"/>
              </a:ext>
            </a:extLst>
          </p:cNvPr>
          <p:cNvSpPr>
            <a:spLocks noGrp="1"/>
          </p:cNvSpPr>
          <p:nvPr>
            <p:ph type="title"/>
          </p:nvPr>
        </p:nvSpPr>
        <p:spPr>
          <a:xfrm>
            <a:off x="641074" y="1419900"/>
            <a:ext cx="2844002" cy="4018201"/>
          </a:xfrm>
        </p:spPr>
        <p:txBody>
          <a:bodyPr vert="horz" lIns="91440" tIns="45720" rIns="91440" bIns="45720" rtlCol="0" anchor="ctr">
            <a:normAutofit/>
          </a:bodyPr>
          <a:lstStyle/>
          <a:p>
            <a:pPr algn="l"/>
            <a:r>
              <a:rPr lang="en-US" sz="3700">
                <a:solidFill>
                  <a:schemeClr val="tx1"/>
                </a:solidFill>
              </a:rPr>
              <a:t>Visual Studio Code plugins for authoring</a:t>
            </a:r>
          </a:p>
        </p:txBody>
      </p:sp>
      <p:sp>
        <p:nvSpPr>
          <p:cNvPr id="3" name="Content Placeholder 2">
            <a:extLst>
              <a:ext uri="{FF2B5EF4-FFF2-40B4-BE49-F238E27FC236}">
                <a16:creationId xmlns:a16="http://schemas.microsoft.com/office/drawing/2014/main" id="{0C8AA96A-C54F-7A55-194F-EFA1DDA7C522}"/>
              </a:ext>
            </a:extLst>
          </p:cNvPr>
          <p:cNvSpPr>
            <a:spLocks noGrp="1"/>
          </p:cNvSpPr>
          <p:nvPr>
            <p:ph type="body" sz="quarter" idx="11"/>
          </p:nvPr>
        </p:nvSpPr>
        <p:spPr>
          <a:xfrm>
            <a:off x="4701008" y="1193576"/>
            <a:ext cx="6576591" cy="4953224"/>
          </a:xfrm>
        </p:spPr>
        <p:txBody>
          <a:bodyPr vert="horz" lIns="91440" tIns="45720" rIns="91440" bIns="45720" rtlCol="0" anchor="ctr">
            <a:normAutofit/>
          </a:bodyPr>
          <a:lstStyle/>
          <a:p>
            <a:pPr indent="-228600">
              <a:lnSpc>
                <a:spcPct val="110000"/>
              </a:lnSpc>
              <a:buFont typeface="Arial" panose="020B0604020202020204" pitchFamily="34" charset="0"/>
              <a:buChar char="•"/>
            </a:pPr>
            <a:r>
              <a:rPr lang="en-US" sz="1500" dirty="0"/>
              <a:t>Learn Authoring Pack (get more info </a:t>
            </a:r>
            <a:r>
              <a:rPr lang="en-US" sz="1500" dirty="0">
                <a:hlinkClick r:id="rId6"/>
              </a:rPr>
              <a:t>here</a:t>
            </a:r>
            <a:r>
              <a:rPr lang="en-US" sz="1500" dirty="0"/>
              <a:t>)</a:t>
            </a:r>
          </a:p>
          <a:p>
            <a:pPr lvl="1">
              <a:lnSpc>
                <a:spcPct val="110000"/>
              </a:lnSpc>
            </a:pPr>
            <a:r>
              <a:rPr lang="en-US" sz="1500" dirty="0"/>
              <a:t>Enhanced markdown preview optimized for Learn</a:t>
            </a:r>
          </a:p>
          <a:p>
            <a:pPr lvl="1">
              <a:lnSpc>
                <a:spcPct val="110000"/>
              </a:lnSpc>
            </a:pPr>
            <a:r>
              <a:rPr lang="en-US" sz="1500" dirty="0"/>
              <a:t>Markdown linter</a:t>
            </a:r>
          </a:p>
          <a:p>
            <a:pPr lvl="1">
              <a:lnSpc>
                <a:spcPct val="110000"/>
              </a:lnSpc>
            </a:pPr>
            <a:r>
              <a:rPr lang="en-US" sz="1500" dirty="0"/>
              <a:t>Article templates</a:t>
            </a:r>
          </a:p>
          <a:p>
            <a:pPr lvl="1">
              <a:lnSpc>
                <a:spcPct val="110000"/>
              </a:lnSpc>
            </a:pPr>
            <a:r>
              <a:rPr lang="en-US" sz="1500" dirty="0"/>
              <a:t>YAML schema validation</a:t>
            </a:r>
          </a:p>
          <a:p>
            <a:pPr lvl="1">
              <a:lnSpc>
                <a:spcPct val="110000"/>
              </a:lnSpc>
            </a:pPr>
            <a:r>
              <a:rPr lang="en-US" sz="1500" dirty="0"/>
              <a:t>Learn images extension</a:t>
            </a:r>
          </a:p>
          <a:p>
            <a:pPr indent="-228600">
              <a:lnSpc>
                <a:spcPct val="110000"/>
              </a:lnSpc>
              <a:buFont typeface="Arial" panose="020B0604020202020204" pitchFamily="34" charset="0"/>
              <a:buChar char="•"/>
            </a:pPr>
            <a:r>
              <a:rPr lang="en-US" sz="1500" dirty="0" err="1"/>
              <a:t>GitLens</a:t>
            </a:r>
            <a:endParaRPr lang="en-US" sz="1500" dirty="0"/>
          </a:p>
          <a:p>
            <a:pPr lvl="1">
              <a:lnSpc>
                <a:spcPct val="110000"/>
              </a:lnSpc>
            </a:pPr>
            <a:r>
              <a:rPr lang="en-US" sz="1500" dirty="0"/>
              <a:t>Enhanced commit history with visualizations</a:t>
            </a:r>
          </a:p>
          <a:p>
            <a:pPr lvl="1">
              <a:lnSpc>
                <a:spcPct val="110000"/>
              </a:lnSpc>
            </a:pPr>
            <a:r>
              <a:rPr lang="en-US" sz="1500" dirty="0"/>
              <a:t>Comparison commands</a:t>
            </a:r>
          </a:p>
          <a:p>
            <a:pPr indent="-228600">
              <a:lnSpc>
                <a:spcPct val="110000"/>
              </a:lnSpc>
              <a:buFont typeface="Arial" panose="020B0604020202020204" pitchFamily="34" charset="0"/>
              <a:buChar char="•"/>
            </a:pPr>
            <a:r>
              <a:rPr lang="en-US" sz="1500" dirty="0"/>
              <a:t>GitHub Pull Requests and Issues</a:t>
            </a:r>
          </a:p>
          <a:p>
            <a:pPr lvl="1">
              <a:lnSpc>
                <a:spcPct val="110000"/>
              </a:lnSpc>
            </a:pPr>
            <a:r>
              <a:rPr lang="en-US" sz="1500" dirty="0"/>
              <a:t>Review &amp; manage issues and pull requests within VS Code</a:t>
            </a:r>
          </a:p>
          <a:p>
            <a:pPr>
              <a:lnSpc>
                <a:spcPct val="110000"/>
              </a:lnSpc>
            </a:pPr>
            <a:r>
              <a:rPr lang="en-US" sz="1500" dirty="0"/>
              <a:t>GitHub Copilot</a:t>
            </a:r>
          </a:p>
          <a:p>
            <a:pPr lvl="1">
              <a:lnSpc>
                <a:spcPct val="110000"/>
              </a:lnSpc>
            </a:pPr>
            <a:r>
              <a:rPr lang="en-US" sz="1500" dirty="0"/>
              <a:t>Markdown Suggestions as You Type</a:t>
            </a:r>
          </a:p>
        </p:txBody>
      </p:sp>
      <p:pic>
        <p:nvPicPr>
          <p:cNvPr id="18" name="Picture 17">
            <a:extLst>
              <a:ext uri="{FF2B5EF4-FFF2-40B4-BE49-F238E27FC236}">
                <a16:creationId xmlns:a16="http://schemas.microsoft.com/office/drawing/2014/main" id="{6AEBDF1A-221A-4497-BBA9-57A70D1615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spTree>
    <p:extLst>
      <p:ext uri="{BB962C8B-B14F-4D97-AF65-F5344CB8AC3E}">
        <p14:creationId xmlns:p14="http://schemas.microsoft.com/office/powerpoint/2010/main" val="126203794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A9C15D4-2EE7-4D05-B87C-91D1F3B96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4ED7B0FB-9654-4441-9545-02D458B68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44E5CDF-9123-B275-4ABC-D17D9B57D725}"/>
              </a:ext>
            </a:extLst>
          </p:cNvPr>
          <p:cNvSpPr>
            <a:spLocks noGrp="1"/>
          </p:cNvSpPr>
          <p:nvPr>
            <p:ph type="title"/>
          </p:nvPr>
        </p:nvSpPr>
        <p:spPr>
          <a:xfrm>
            <a:off x="641074" y="1314450"/>
            <a:ext cx="2844002" cy="3680244"/>
          </a:xfrm>
        </p:spPr>
        <p:txBody>
          <a:bodyPr>
            <a:normAutofit/>
          </a:bodyPr>
          <a:lstStyle/>
          <a:p>
            <a:pPr algn="l"/>
            <a:r>
              <a:rPr lang="en-US" sz="3700" dirty="0"/>
              <a:t>Demo – How We Work</a:t>
            </a:r>
          </a:p>
        </p:txBody>
      </p:sp>
      <p:pic>
        <p:nvPicPr>
          <p:cNvPr id="15" name="Picture 14">
            <a:extLst>
              <a:ext uri="{FF2B5EF4-FFF2-40B4-BE49-F238E27FC236}">
                <a16:creationId xmlns:a16="http://schemas.microsoft.com/office/drawing/2014/main" id="{7BB94C57-FDF3-45A3-9D1F-904523D795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pic>
        <p:nvPicPr>
          <p:cNvPr id="17" name="Picture 16">
            <a:extLst>
              <a:ext uri="{FF2B5EF4-FFF2-40B4-BE49-F238E27FC236}">
                <a16:creationId xmlns:a16="http://schemas.microsoft.com/office/drawing/2014/main" id="{6AEBDF1A-221A-4497-BBA9-57A70D1615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graphicFrame>
        <p:nvGraphicFramePr>
          <p:cNvPr id="7" name="Content Placeholder 4">
            <a:extLst>
              <a:ext uri="{FF2B5EF4-FFF2-40B4-BE49-F238E27FC236}">
                <a16:creationId xmlns:a16="http://schemas.microsoft.com/office/drawing/2014/main" id="{7D03FAF0-B3FB-DF61-6CFF-072A46EABD47}"/>
              </a:ext>
            </a:extLst>
          </p:cNvPr>
          <p:cNvGraphicFramePr>
            <a:graphicFrameLocks noGrp="1"/>
          </p:cNvGraphicFramePr>
          <p:nvPr>
            <p:ph idx="1"/>
            <p:extLst>
              <p:ext uri="{D42A27DB-BD31-4B8C-83A1-F6EECF244321}">
                <p14:modId xmlns:p14="http://schemas.microsoft.com/office/powerpoint/2010/main" val="12796949"/>
              </p:ext>
            </p:extLst>
          </p:nvPr>
        </p:nvGraphicFramePr>
        <p:xfrm>
          <a:off x="4594225" y="889000"/>
          <a:ext cx="6683375" cy="46069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8737897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A391C69-E52F-4DC0-B51A-0DABC54840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48390FD-448E-4FF2-AEE8-C46960568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59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rson holding a puzzle piece">
            <a:extLst>
              <a:ext uri="{FF2B5EF4-FFF2-40B4-BE49-F238E27FC236}">
                <a16:creationId xmlns:a16="http://schemas.microsoft.com/office/drawing/2014/main" id="{A27BB88F-3764-DB20-85E2-0DEBCCC0DD84}"/>
              </a:ext>
            </a:extLst>
          </p:cNvPr>
          <p:cNvPicPr>
            <a:picLocks noChangeAspect="1"/>
          </p:cNvPicPr>
          <p:nvPr/>
        </p:nvPicPr>
        <p:blipFill rotWithShape="1">
          <a:blip r:embed="rId3"/>
          <a:srcRect l="26011" r="26226" b="-1"/>
          <a:stretch/>
        </p:blipFill>
        <p:spPr>
          <a:xfrm>
            <a:off x="7357274" y="10"/>
            <a:ext cx="4834726" cy="6857990"/>
          </a:xfrm>
          <a:prstGeom prst="rect">
            <a:avLst/>
          </a:prstGeom>
        </p:spPr>
      </p:pic>
      <p:pic>
        <p:nvPicPr>
          <p:cNvPr id="20" name="Picture 19">
            <a:extLst>
              <a:ext uri="{FF2B5EF4-FFF2-40B4-BE49-F238E27FC236}">
                <a16:creationId xmlns:a16="http://schemas.microsoft.com/office/drawing/2014/main" id="{0BD259F2-A289-4420-B3EB-BBC6A904FC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a:extLst>
              <a:ext uri="{FF2B5EF4-FFF2-40B4-BE49-F238E27FC236}">
                <a16:creationId xmlns:a16="http://schemas.microsoft.com/office/drawing/2014/main" id="{511F9DAA-502F-CB82-FDB1-9536681803C2}"/>
              </a:ext>
            </a:extLst>
          </p:cNvPr>
          <p:cNvSpPr>
            <a:spLocks noGrp="1"/>
          </p:cNvSpPr>
          <p:nvPr>
            <p:ph type="ctrTitle"/>
          </p:nvPr>
        </p:nvSpPr>
        <p:spPr bwMode="white">
          <a:xfrm>
            <a:off x="981075" y="1358901"/>
            <a:ext cx="5280026" cy="2730498"/>
          </a:xfrm>
        </p:spPr>
        <p:txBody>
          <a:bodyPr>
            <a:normAutofit/>
          </a:bodyPr>
          <a:lstStyle/>
          <a:p>
            <a:r>
              <a:rPr lang="en-US" dirty="0"/>
              <a:t>Additional Resources</a:t>
            </a:r>
          </a:p>
        </p:txBody>
      </p:sp>
      <p:sp>
        <p:nvSpPr>
          <p:cNvPr id="2" name="Subtitle 1">
            <a:extLst>
              <a:ext uri="{FF2B5EF4-FFF2-40B4-BE49-F238E27FC236}">
                <a16:creationId xmlns:a16="http://schemas.microsoft.com/office/drawing/2014/main" id="{1BBB05B1-48BA-DD98-6C26-9D3E70253EC4}"/>
              </a:ext>
            </a:extLst>
          </p:cNvPr>
          <p:cNvSpPr>
            <a:spLocks noGrp="1"/>
          </p:cNvSpPr>
          <p:nvPr>
            <p:ph type="subTitle" idx="1"/>
          </p:nvPr>
        </p:nvSpPr>
        <p:spPr>
          <a:xfrm>
            <a:off x="1120148" y="4165600"/>
            <a:ext cx="5140954" cy="1371599"/>
          </a:xfrm>
        </p:spPr>
        <p:txBody>
          <a:bodyPr>
            <a:normAutofit/>
          </a:bodyPr>
          <a:lstStyle/>
          <a:p>
            <a:r>
              <a:rPr lang="en-US"/>
              <a:t>A Roundup of LInks</a:t>
            </a:r>
          </a:p>
        </p:txBody>
      </p:sp>
    </p:spTree>
    <p:extLst>
      <p:ext uri="{BB962C8B-B14F-4D97-AF65-F5344CB8AC3E}">
        <p14:creationId xmlns:p14="http://schemas.microsoft.com/office/powerpoint/2010/main" val="35943189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65E2D7E-B7BD-404F-9F71-D6620D37B9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4" name="Rectangle 13">
            <a:extLst>
              <a:ext uri="{FF2B5EF4-FFF2-40B4-BE49-F238E27FC236}">
                <a16:creationId xmlns:a16="http://schemas.microsoft.com/office/drawing/2014/main" id="{446F2B05-D14A-46C1-B94D-81BAFA34CA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Books">
            <a:extLst>
              <a:ext uri="{FF2B5EF4-FFF2-40B4-BE49-F238E27FC236}">
                <a16:creationId xmlns:a16="http://schemas.microsoft.com/office/drawing/2014/main" id="{F1D3CBF2-16C3-CF1B-3C4B-C21B046955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3464" y="1418730"/>
            <a:ext cx="3995592" cy="3995592"/>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6" name="Picture 15">
            <a:extLst>
              <a:ext uri="{FF2B5EF4-FFF2-40B4-BE49-F238E27FC236}">
                <a16:creationId xmlns:a16="http://schemas.microsoft.com/office/drawing/2014/main" id="{DC21F734-A85A-4FEA-8CB8-6C72B8195C3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AF6B5E4-2107-0DB5-16AA-AD7FDD2942D3}"/>
              </a:ext>
            </a:extLst>
          </p:cNvPr>
          <p:cNvSpPr>
            <a:spLocks noGrp="1"/>
          </p:cNvSpPr>
          <p:nvPr>
            <p:ph type="title"/>
          </p:nvPr>
        </p:nvSpPr>
        <p:spPr>
          <a:xfrm>
            <a:off x="5282520" y="618517"/>
            <a:ext cx="5855416" cy="1596177"/>
          </a:xfrm>
        </p:spPr>
        <p:txBody>
          <a:bodyPr vert="horz" lIns="91440" tIns="45720" rIns="91440" bIns="45720" rtlCol="0" anchor="ctr">
            <a:normAutofit/>
          </a:bodyPr>
          <a:lstStyle/>
          <a:p>
            <a:r>
              <a:rPr lang="en-US"/>
              <a:t>Links!</a:t>
            </a:r>
          </a:p>
        </p:txBody>
      </p:sp>
      <p:sp>
        <p:nvSpPr>
          <p:cNvPr id="3" name="Text Placeholder 2">
            <a:extLst>
              <a:ext uri="{FF2B5EF4-FFF2-40B4-BE49-F238E27FC236}">
                <a16:creationId xmlns:a16="http://schemas.microsoft.com/office/drawing/2014/main" id="{F11C78B8-A806-5D89-9CBA-0E7B72816D98}"/>
              </a:ext>
            </a:extLst>
          </p:cNvPr>
          <p:cNvSpPr>
            <a:spLocks noGrp="1"/>
          </p:cNvSpPr>
          <p:nvPr>
            <p:ph type="body" sz="quarter" idx="11"/>
          </p:nvPr>
        </p:nvSpPr>
        <p:spPr>
          <a:xfrm>
            <a:off x="5282520" y="2367092"/>
            <a:ext cx="5855415" cy="3847444"/>
          </a:xfrm>
        </p:spPr>
        <p:txBody>
          <a:bodyPr vert="horz" lIns="91440" tIns="45720" rIns="91440" bIns="45720" rtlCol="0">
            <a:normAutofit/>
          </a:bodyPr>
          <a:lstStyle/>
          <a:p>
            <a:pPr indent="-228600">
              <a:lnSpc>
                <a:spcPct val="110000"/>
              </a:lnSpc>
              <a:buFont typeface="Arial" panose="020B0604020202020204" pitchFamily="34" charset="0"/>
              <a:buChar char="•"/>
            </a:pPr>
            <a:r>
              <a:rPr lang="en-US" sz="1300"/>
              <a:t>Contributor Home: </a:t>
            </a:r>
            <a:r>
              <a:rPr lang="en-US" sz="1300">
                <a:hlinkClick r:id="rId7"/>
              </a:rPr>
              <a:t>https://learn.microsoft.com/contribute/</a:t>
            </a:r>
            <a:r>
              <a:rPr lang="en-US" sz="1300"/>
              <a:t> </a:t>
            </a:r>
          </a:p>
          <a:p>
            <a:pPr indent="-228600">
              <a:lnSpc>
                <a:spcPct val="110000"/>
              </a:lnSpc>
              <a:buFont typeface="Arial" panose="020B0604020202020204" pitchFamily="34" charset="0"/>
              <a:buChar char="•"/>
            </a:pPr>
            <a:r>
              <a:rPr lang="en-US" sz="1300"/>
              <a:t>Contributor Guide: </a:t>
            </a:r>
            <a:r>
              <a:rPr lang="en-US" sz="1300">
                <a:hlinkClick r:id="rId8"/>
              </a:rPr>
              <a:t>https://learn.microsoft.com/Contribute/content/</a:t>
            </a:r>
            <a:r>
              <a:rPr lang="en-US" sz="1300"/>
              <a:t> </a:t>
            </a:r>
          </a:p>
          <a:p>
            <a:pPr indent="-228600">
              <a:lnSpc>
                <a:spcPct val="110000"/>
              </a:lnSpc>
              <a:buFont typeface="Arial" panose="020B0604020202020204" pitchFamily="34" charset="0"/>
              <a:buChar char="•"/>
            </a:pPr>
            <a:r>
              <a:rPr lang="en-US" sz="1300"/>
              <a:t>Microsoft Writing Style guide: </a:t>
            </a:r>
            <a:r>
              <a:rPr lang="en-US" sz="1300">
                <a:hlinkClick r:id="rId9"/>
              </a:rPr>
              <a:t>https://learn.microsoft.com/style-guide/welcome/</a:t>
            </a:r>
            <a:r>
              <a:rPr lang="en-US" sz="1300"/>
              <a:t>  </a:t>
            </a:r>
          </a:p>
          <a:p>
            <a:pPr indent="-228600">
              <a:lnSpc>
                <a:spcPct val="110000"/>
              </a:lnSpc>
              <a:buFont typeface="Arial" panose="020B0604020202020204" pitchFamily="34" charset="0"/>
              <a:buChar char="•"/>
            </a:pPr>
            <a:r>
              <a:rPr lang="en-US" sz="1300"/>
              <a:t>Contributor Training Module: </a:t>
            </a:r>
            <a:r>
              <a:rPr lang="en-US" sz="1300">
                <a:hlinkClick r:id="rId10"/>
              </a:rPr>
              <a:t>https://learn.microsoft.com/training/modules/contribute-to-docs-browser/</a:t>
            </a:r>
            <a:r>
              <a:rPr lang="en-US" sz="1300"/>
              <a:t> </a:t>
            </a:r>
          </a:p>
          <a:p>
            <a:pPr indent="-228600">
              <a:lnSpc>
                <a:spcPct val="110000"/>
              </a:lnSpc>
              <a:buFont typeface="Arial" panose="020B0604020202020204" pitchFamily="34" charset="0"/>
              <a:buChar char="•"/>
            </a:pPr>
            <a:r>
              <a:rPr lang="en-US" sz="1300"/>
              <a:t>Learn Authoring Pack Info: </a:t>
            </a:r>
            <a:r>
              <a:rPr lang="en-US" sz="1300">
                <a:hlinkClick r:id="rId11"/>
              </a:rPr>
              <a:t>https://learn.microsoft.com/contribute/content/how-to-write-docs-auth-pack</a:t>
            </a:r>
            <a:r>
              <a:rPr lang="en-US" sz="1300"/>
              <a:t> </a:t>
            </a:r>
          </a:p>
          <a:p>
            <a:pPr indent="-228600">
              <a:lnSpc>
                <a:spcPct val="110000"/>
              </a:lnSpc>
              <a:buFont typeface="Arial" panose="020B0604020202020204" pitchFamily="34" charset="0"/>
              <a:buChar char="•"/>
            </a:pPr>
            <a:r>
              <a:rPr lang="en-US" sz="1300"/>
              <a:t>Microsoft Docs GitHub Org: </a:t>
            </a:r>
            <a:r>
              <a:rPr lang="en-US" sz="1300">
                <a:hlinkClick r:id="rId12"/>
              </a:rPr>
              <a:t>https://github.com/microsoftdocs</a:t>
            </a:r>
            <a:r>
              <a:rPr lang="en-US" sz="1300"/>
              <a:t> </a:t>
            </a:r>
          </a:p>
          <a:p>
            <a:pPr indent="-228600">
              <a:lnSpc>
                <a:spcPct val="110000"/>
              </a:lnSpc>
              <a:buFont typeface="Arial" panose="020B0604020202020204" pitchFamily="34" charset="0"/>
              <a:buChar char="•"/>
            </a:pPr>
            <a:endParaRPr lang="en-US" sz="1300"/>
          </a:p>
        </p:txBody>
      </p:sp>
    </p:spTree>
    <p:extLst>
      <p:ext uri="{BB962C8B-B14F-4D97-AF65-F5344CB8AC3E}">
        <p14:creationId xmlns:p14="http://schemas.microsoft.com/office/powerpoint/2010/main" val="151023978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CAD20AEA-7CAF-4A83-BE2E-EAF010B8B7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7" name="Rectangle 16">
            <a:extLst>
              <a:ext uri="{FF2B5EF4-FFF2-40B4-BE49-F238E27FC236}">
                <a16:creationId xmlns:a16="http://schemas.microsoft.com/office/drawing/2014/main" id="{4A391C69-E52F-4DC0-B51A-0DABC54840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48390FD-448E-4FF2-AEE8-C46960568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59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3">
            <a:extLst>
              <a:ext uri="{FF2B5EF4-FFF2-40B4-BE49-F238E27FC236}">
                <a16:creationId xmlns:a16="http://schemas.microsoft.com/office/drawing/2014/main" id="{3A0745ED-5D83-03F7-546B-7AAA67D4DCCA}"/>
              </a:ext>
            </a:extLst>
          </p:cNvPr>
          <p:cNvPicPr>
            <a:picLocks noChangeAspect="1"/>
          </p:cNvPicPr>
          <p:nvPr/>
        </p:nvPicPr>
        <p:blipFill rotWithShape="1">
          <a:blip r:embed="rId5"/>
          <a:srcRect l="3620" r="25883"/>
          <a:stretch/>
        </p:blipFill>
        <p:spPr>
          <a:xfrm>
            <a:off x="7357274" y="10"/>
            <a:ext cx="4834726" cy="6857990"/>
          </a:xfrm>
          <a:prstGeom prst="rect">
            <a:avLst/>
          </a:prstGeom>
          <a:noFill/>
        </p:spPr>
      </p:pic>
      <p:pic>
        <p:nvPicPr>
          <p:cNvPr id="21" name="Picture 20">
            <a:extLst>
              <a:ext uri="{FF2B5EF4-FFF2-40B4-BE49-F238E27FC236}">
                <a16:creationId xmlns:a16="http://schemas.microsoft.com/office/drawing/2014/main" id="{0BD259F2-A289-4420-B3EB-BBC6A904FC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6DD99C25-FACC-643E-A58A-976C34D6651C}"/>
              </a:ext>
            </a:extLst>
          </p:cNvPr>
          <p:cNvSpPr>
            <a:spLocks noGrp="1"/>
          </p:cNvSpPr>
          <p:nvPr>
            <p:ph type="title"/>
          </p:nvPr>
        </p:nvSpPr>
        <p:spPr>
          <a:xfrm>
            <a:off x="981075" y="1358901"/>
            <a:ext cx="5280026" cy="2730498"/>
          </a:xfrm>
        </p:spPr>
        <p:txBody>
          <a:bodyPr vert="horz" lIns="91440" tIns="45720" rIns="91440" bIns="45720" rtlCol="0" anchor="b">
            <a:normAutofit/>
          </a:bodyPr>
          <a:lstStyle/>
          <a:p>
            <a:r>
              <a:rPr lang="en-US" sz="4800"/>
              <a:t>Thank you!</a:t>
            </a:r>
            <a:br>
              <a:rPr lang="en-US" sz="4800"/>
            </a:br>
            <a:br>
              <a:rPr lang="en-US" sz="4800"/>
            </a:br>
            <a:r>
              <a:rPr lang="en-US" sz="4800"/>
              <a:t>Questions?</a:t>
            </a:r>
          </a:p>
        </p:txBody>
      </p:sp>
    </p:spTree>
    <p:extLst>
      <p:ext uri="{BB962C8B-B14F-4D97-AF65-F5344CB8AC3E}">
        <p14:creationId xmlns:p14="http://schemas.microsoft.com/office/powerpoint/2010/main" val="30513022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F6A578F-CEAC-4062-B6A7-640B1A396BCF}"/>
              </a:ext>
            </a:extLst>
          </p:cNvPr>
          <p:cNvSpPr/>
          <p:nvPr/>
        </p:nvSpPr>
        <p:spPr>
          <a:xfrm>
            <a:off x="0" y="1122303"/>
            <a:ext cx="12192000" cy="5735697"/>
          </a:xfrm>
          <a:prstGeom prst="rect">
            <a:avLst/>
          </a:prstGeom>
          <a:solidFill>
            <a:srgbClr val="5FB0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7ADA133-D8C7-4CA7-8F73-DBA01B8D925C}"/>
              </a:ext>
            </a:extLst>
          </p:cNvPr>
          <p:cNvSpPr/>
          <p:nvPr/>
        </p:nvSpPr>
        <p:spPr>
          <a:xfrm>
            <a:off x="1" y="-1"/>
            <a:ext cx="12192000" cy="1050587"/>
          </a:xfrm>
          <a:prstGeom prst="rect">
            <a:avLst/>
          </a:prstGeom>
          <a:solidFill>
            <a:srgbClr val="121921"/>
          </a:solidFill>
          <a:ln>
            <a:solidFill>
              <a:srgbClr val="1219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4" descr="A picture containing text, map&#10;&#10;Description generated with very high confidence">
            <a:extLst>
              <a:ext uri="{FF2B5EF4-FFF2-40B4-BE49-F238E27FC236}">
                <a16:creationId xmlns:a16="http://schemas.microsoft.com/office/drawing/2014/main" id="{2F15CFF6-EB6F-4E50-BCC9-09B91C4E1B1C}"/>
              </a:ext>
            </a:extLst>
          </p:cNvPr>
          <p:cNvPicPr>
            <a:picLocks noChangeAspect="1"/>
          </p:cNvPicPr>
          <p:nvPr/>
        </p:nvPicPr>
        <p:blipFill>
          <a:blip r:embed="rId3"/>
          <a:stretch>
            <a:fillRect/>
          </a:stretch>
        </p:blipFill>
        <p:spPr>
          <a:xfrm>
            <a:off x="7782965" y="1290158"/>
            <a:ext cx="4251873" cy="2574681"/>
          </a:xfrm>
          <a:prstGeom prst="rect">
            <a:avLst/>
          </a:prstGeom>
        </p:spPr>
      </p:pic>
      <p:sp>
        <p:nvSpPr>
          <p:cNvPr id="8" name="TextBox 7">
            <a:extLst>
              <a:ext uri="{FF2B5EF4-FFF2-40B4-BE49-F238E27FC236}">
                <a16:creationId xmlns:a16="http://schemas.microsoft.com/office/drawing/2014/main" id="{DA79E18D-A6D8-4DDA-8EA0-0B22236190BC}"/>
              </a:ext>
            </a:extLst>
          </p:cNvPr>
          <p:cNvSpPr txBox="1"/>
          <p:nvPr/>
        </p:nvSpPr>
        <p:spPr>
          <a:xfrm>
            <a:off x="157162" y="1334645"/>
            <a:ext cx="11153775" cy="42920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25000"/>
              </a:lnSpc>
              <a:buFont typeface="Wingdings" panose="05000000000000000000" pitchFamily="2" charset="2"/>
              <a:buChar char="§"/>
            </a:pPr>
            <a:r>
              <a:rPr lang="en-US" sz="2200" dirty="0">
                <a:solidFill>
                  <a:srgbClr val="121921"/>
                </a:solidFill>
                <a:latin typeface="Source Sans Pro" panose="020B0503030403020204" pitchFamily="34" charset="0"/>
                <a:ea typeface="Source Sans Pro" panose="020B0503030403020204" pitchFamily="34" charset="0"/>
                <a:cs typeface="Arial"/>
              </a:rPr>
              <a:t>Amazing speakers with fresh content.</a:t>
            </a:r>
            <a:endParaRPr lang="en-US" sz="2400" dirty="0">
              <a:cs typeface="Calibri" panose="020F0502020204030204"/>
            </a:endParaRPr>
          </a:p>
          <a:p>
            <a:pPr marL="342900" indent="-342900">
              <a:lnSpc>
                <a:spcPct val="125000"/>
              </a:lnSpc>
              <a:buFont typeface="Wingdings" panose="05000000000000000000" pitchFamily="2" charset="2"/>
              <a:buChar char="§"/>
            </a:pPr>
            <a:r>
              <a:rPr lang="en-US" sz="2200" dirty="0">
                <a:solidFill>
                  <a:srgbClr val="121921"/>
                </a:solidFill>
                <a:latin typeface="Source Sans Pro" panose="020B0503030403020204" pitchFamily="34" charset="0"/>
                <a:ea typeface="Source Sans Pro" panose="020B0503030403020204" pitchFamily="34" charset="0"/>
                <a:cs typeface="Arial"/>
              </a:rPr>
              <a:t>A fraction of the cost of the more crowded conferences.</a:t>
            </a:r>
          </a:p>
          <a:p>
            <a:pPr>
              <a:lnSpc>
                <a:spcPct val="125000"/>
              </a:lnSpc>
            </a:pPr>
            <a:r>
              <a:rPr lang="en-US" sz="2200" dirty="0">
                <a:solidFill>
                  <a:srgbClr val="121921"/>
                </a:solidFill>
                <a:latin typeface="Source Sans Pro"/>
                <a:ea typeface="Source Sans Pro"/>
                <a:cs typeface="Arial"/>
              </a:rPr>
              <a:t>         - 3-day conference plus lodging for ~$1000 </a:t>
            </a:r>
          </a:p>
          <a:p>
            <a:pPr marL="342900" indent="-342900">
              <a:lnSpc>
                <a:spcPct val="125000"/>
              </a:lnSpc>
              <a:buFont typeface="Wingdings" panose="05000000000000000000" pitchFamily="2" charset="2"/>
              <a:buChar char="§"/>
            </a:pPr>
            <a:r>
              <a:rPr lang="en-US" sz="2200" dirty="0">
                <a:solidFill>
                  <a:srgbClr val="121921"/>
                </a:solidFill>
                <a:latin typeface="Source Sans Pro"/>
                <a:ea typeface="Source Sans Pro"/>
                <a:cs typeface="Arial"/>
              </a:rPr>
              <a:t>4</a:t>
            </a:r>
            <a:r>
              <a:rPr lang="en-US" sz="2200" baseline="30000" dirty="0">
                <a:solidFill>
                  <a:srgbClr val="121921"/>
                </a:solidFill>
                <a:latin typeface="Source Sans Pro"/>
                <a:ea typeface="Source Sans Pro"/>
                <a:cs typeface="Arial"/>
              </a:rPr>
              <a:t>th</a:t>
            </a:r>
            <a:r>
              <a:rPr lang="en-US" sz="2200" dirty="0">
                <a:solidFill>
                  <a:srgbClr val="121921"/>
                </a:solidFill>
                <a:latin typeface="Source Sans Pro"/>
                <a:ea typeface="Source Sans Pro"/>
                <a:cs typeface="Arial"/>
              </a:rPr>
              <a:t> day of pre-conference workshops available.</a:t>
            </a:r>
          </a:p>
          <a:p>
            <a:pPr marL="342900" indent="-342900">
              <a:lnSpc>
                <a:spcPct val="125000"/>
              </a:lnSpc>
              <a:buFont typeface="Wingdings" panose="05000000000000000000" pitchFamily="2" charset="2"/>
              <a:buChar char="§"/>
            </a:pPr>
            <a:r>
              <a:rPr lang="en-US" sz="2200" dirty="0">
                <a:solidFill>
                  <a:srgbClr val="121921"/>
                </a:solidFill>
                <a:latin typeface="Source Sans Pro"/>
                <a:ea typeface="Source Sans Pro"/>
                <a:cs typeface="Arial"/>
              </a:rPr>
              <a:t>Kalahari Resort Poconos – easy drive from major NE cities.</a:t>
            </a:r>
            <a:endParaRPr lang="en-US" sz="2200" dirty="0">
              <a:solidFill>
                <a:srgbClr val="121921"/>
              </a:solidFill>
              <a:latin typeface="Source Sans Pro"/>
              <a:ea typeface="Source Sans Pro"/>
              <a:cs typeface="Calibri"/>
            </a:endParaRPr>
          </a:p>
          <a:p>
            <a:pPr marL="342900" indent="-342900">
              <a:lnSpc>
                <a:spcPct val="125000"/>
              </a:lnSpc>
              <a:buFont typeface="Wingdings" panose="05000000000000000000" pitchFamily="2" charset="2"/>
              <a:buChar char="§"/>
            </a:pPr>
            <a:r>
              <a:rPr lang="en-US" sz="2200" dirty="0">
                <a:solidFill>
                  <a:srgbClr val="121921"/>
                </a:solidFill>
                <a:latin typeface="Source Sans Pro"/>
                <a:ea typeface="Source Sans Pro"/>
                <a:cs typeface="Arial"/>
              </a:rPr>
              <a:t>World-class keynote speakers.</a:t>
            </a:r>
          </a:p>
          <a:p>
            <a:pPr marL="342900" indent="-342900">
              <a:lnSpc>
                <a:spcPct val="125000"/>
              </a:lnSpc>
              <a:buFont typeface="Wingdings" panose="05000000000000000000" pitchFamily="2" charset="2"/>
              <a:buChar char="§"/>
            </a:pPr>
            <a:r>
              <a:rPr lang="en-US" sz="2200" dirty="0">
                <a:solidFill>
                  <a:srgbClr val="121921"/>
                </a:solidFill>
                <a:latin typeface="Source Sans Pro"/>
                <a:ea typeface="Source Sans Pro"/>
                <a:cs typeface="Arial"/>
              </a:rPr>
              <a:t>In addition to the sessions, you get a great hallway track,                                                                amazing food, attendee Welcome Reception, Game Night &amp; more!</a:t>
            </a:r>
          </a:p>
          <a:p>
            <a:pPr marL="342900" indent="-342900">
              <a:lnSpc>
                <a:spcPct val="125000"/>
              </a:lnSpc>
              <a:buFont typeface="Wingdings" panose="05000000000000000000" pitchFamily="2" charset="2"/>
              <a:buChar char="§"/>
            </a:pPr>
            <a:r>
              <a:rPr lang="en-US" sz="2200" dirty="0">
                <a:solidFill>
                  <a:srgbClr val="121921"/>
                </a:solidFill>
                <a:latin typeface="Source Sans Pro"/>
                <a:ea typeface="Source Sans Pro"/>
                <a:cs typeface="Arial"/>
              </a:rPr>
              <a:t>Family Day Friday - full day of kids' sessions, free for attendees' families.</a:t>
            </a:r>
          </a:p>
          <a:p>
            <a:pPr marL="342900" indent="-342900">
              <a:lnSpc>
                <a:spcPct val="125000"/>
              </a:lnSpc>
              <a:buFont typeface="Wingdings" panose="05000000000000000000" pitchFamily="2" charset="2"/>
              <a:buChar char="§"/>
            </a:pPr>
            <a:r>
              <a:rPr lang="en-US" sz="2200" dirty="0">
                <a:solidFill>
                  <a:srgbClr val="121921"/>
                </a:solidFill>
                <a:latin typeface="Source Sans Pro"/>
                <a:ea typeface="Source Sans Pro"/>
                <a:cs typeface="Arial"/>
              </a:rPr>
              <a:t>Discounted hotel rooms with free water park access: stay, learn &amp; play all week!</a:t>
            </a:r>
          </a:p>
        </p:txBody>
      </p:sp>
      <p:sp>
        <p:nvSpPr>
          <p:cNvPr id="9" name="TextBox 8">
            <a:extLst>
              <a:ext uri="{FF2B5EF4-FFF2-40B4-BE49-F238E27FC236}">
                <a16:creationId xmlns:a16="http://schemas.microsoft.com/office/drawing/2014/main" id="{3E93AAE9-B6FF-416F-900F-43D38126E2F1}"/>
              </a:ext>
            </a:extLst>
          </p:cNvPr>
          <p:cNvSpPr txBox="1"/>
          <p:nvPr/>
        </p:nvSpPr>
        <p:spPr>
          <a:xfrm>
            <a:off x="2842088" y="5735697"/>
            <a:ext cx="556461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121921"/>
                </a:solidFill>
                <a:latin typeface="Source Sans Pro Black" panose="020B0803030403020204" pitchFamily="34" charset="0"/>
                <a:ea typeface="Source Sans Pro" panose="020B0503030403020204" pitchFamily="34" charset="0"/>
                <a:cs typeface="Segoe UI"/>
              </a:rPr>
              <a:t>Info: </a:t>
            </a:r>
            <a:r>
              <a:rPr lang="en-US" sz="2400" dirty="0">
                <a:solidFill>
                  <a:srgbClr val="121921"/>
                </a:solidFill>
                <a:latin typeface="Source Sans Pro Black" panose="020B0803030403020204" pitchFamily="34" charset="0"/>
                <a:ea typeface="Source Sans Pro" panose="020B0503030403020204" pitchFamily="34" charset="0"/>
                <a:cs typeface="Segoe UI"/>
                <a:hlinkClick r:id="rId4">
                  <a:extLst>
                    <a:ext uri="{A12FA001-AC4F-418D-AE19-62706E023703}">
                      <ahyp:hlinkClr xmlns:ahyp="http://schemas.microsoft.com/office/drawing/2018/hyperlinkcolor" val="tx"/>
                    </a:ext>
                  </a:extLst>
                </a:hlinkClick>
              </a:rPr>
              <a:t>techbash.com</a:t>
            </a:r>
            <a:r>
              <a:rPr lang="en-US" sz="2400" dirty="0">
                <a:solidFill>
                  <a:srgbClr val="121921"/>
                </a:solidFill>
                <a:latin typeface="Source Sans Pro" panose="020B0503030403020204" pitchFamily="34" charset="0"/>
                <a:ea typeface="Source Sans Pro" panose="020B0503030403020204" pitchFamily="34" charset="0"/>
              </a:rPr>
              <a:t> or </a:t>
            </a:r>
            <a:r>
              <a:rPr lang="en-US" sz="2400" dirty="0">
                <a:solidFill>
                  <a:srgbClr val="121921"/>
                </a:solidFill>
                <a:latin typeface="Source Sans Pro Black" panose="020B0803030403020204" pitchFamily="34" charset="0"/>
                <a:ea typeface="Source Sans Pro" panose="020B0503030403020204" pitchFamily="34" charset="0"/>
              </a:rPr>
              <a:t>@techbash</a:t>
            </a:r>
            <a:endParaRPr lang="en-US" sz="2400" dirty="0">
              <a:solidFill>
                <a:srgbClr val="121921"/>
              </a:solidFill>
              <a:latin typeface="Source Sans Pro Black" panose="020B0803030403020204" pitchFamily="34" charset="0"/>
              <a:ea typeface="Source Sans Pro" panose="020B0503030403020204" pitchFamily="34" charset="0"/>
              <a:cs typeface="Calibri"/>
            </a:endParaRPr>
          </a:p>
        </p:txBody>
      </p:sp>
      <p:pic>
        <p:nvPicPr>
          <p:cNvPr id="10" name="Picture 10" descr="A picture containing indoor, building, table&#10;&#10;Description generated with high confidence">
            <a:extLst>
              <a:ext uri="{FF2B5EF4-FFF2-40B4-BE49-F238E27FC236}">
                <a16:creationId xmlns:a16="http://schemas.microsoft.com/office/drawing/2014/main" id="{A92F3EB1-8376-4601-B443-DFB7DE3FFAA7}"/>
              </a:ext>
            </a:extLst>
          </p:cNvPr>
          <p:cNvPicPr>
            <a:picLocks noChangeAspect="1"/>
          </p:cNvPicPr>
          <p:nvPr/>
        </p:nvPicPr>
        <p:blipFill>
          <a:blip r:embed="rId5"/>
          <a:stretch>
            <a:fillRect/>
          </a:stretch>
        </p:blipFill>
        <p:spPr>
          <a:xfrm>
            <a:off x="10663238" y="4077181"/>
            <a:ext cx="1371600" cy="1695450"/>
          </a:xfrm>
          <a:prstGeom prst="rect">
            <a:avLst/>
          </a:prstGeom>
        </p:spPr>
      </p:pic>
      <p:pic>
        <p:nvPicPr>
          <p:cNvPr id="5" name="Picture 4" descr="A close up of a logo&#10;&#10;Description automatically generated">
            <a:extLst>
              <a:ext uri="{FF2B5EF4-FFF2-40B4-BE49-F238E27FC236}">
                <a16:creationId xmlns:a16="http://schemas.microsoft.com/office/drawing/2014/main" id="{5750C9C9-120D-4C81-BB23-3B8D109EA19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1058824"/>
            <a:ext cx="12192000" cy="71717"/>
          </a:xfrm>
          <a:prstGeom prst="rect">
            <a:avLst/>
          </a:prstGeom>
        </p:spPr>
      </p:pic>
      <p:pic>
        <p:nvPicPr>
          <p:cNvPr id="11" name="Picture 10" descr="A picture containing clipart&#10;&#10;Description automatically generated">
            <a:extLst>
              <a:ext uri="{FF2B5EF4-FFF2-40B4-BE49-F238E27FC236}">
                <a16:creationId xmlns:a16="http://schemas.microsoft.com/office/drawing/2014/main" id="{E2AA25F2-6048-4660-B47E-23A873B0ADF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4593" y="136187"/>
            <a:ext cx="3977356" cy="772663"/>
          </a:xfrm>
          <a:prstGeom prst="rect">
            <a:avLst/>
          </a:prstGeom>
        </p:spPr>
      </p:pic>
      <p:sp>
        <p:nvSpPr>
          <p:cNvPr id="12" name="TextBox 11">
            <a:extLst>
              <a:ext uri="{FF2B5EF4-FFF2-40B4-BE49-F238E27FC236}">
                <a16:creationId xmlns:a16="http://schemas.microsoft.com/office/drawing/2014/main" id="{938AB65C-AA84-47D6-9062-85EA15816E10}"/>
              </a:ext>
            </a:extLst>
          </p:cNvPr>
          <p:cNvSpPr txBox="1"/>
          <p:nvPr/>
        </p:nvSpPr>
        <p:spPr>
          <a:xfrm>
            <a:off x="4230877" y="302926"/>
            <a:ext cx="788219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r>
              <a:rPr lang="en-US" sz="3200" dirty="0">
                <a:solidFill>
                  <a:srgbClr val="E3F1FA"/>
                </a:solidFill>
                <a:latin typeface="Oswald"/>
                <a:cs typeface="Segoe UI"/>
              </a:rPr>
              <a:t>September 24-27, 2024 | Pocono Manor, PA</a:t>
            </a:r>
            <a:endParaRPr lang="en-US" sz="3200" dirty="0">
              <a:solidFill>
                <a:srgbClr val="E3F1FA"/>
              </a:solidFill>
              <a:latin typeface="Oswald"/>
              <a:cs typeface="Calibri"/>
            </a:endParaRPr>
          </a:p>
        </p:txBody>
      </p:sp>
      <p:sp>
        <p:nvSpPr>
          <p:cNvPr id="3" name="TextBox 2">
            <a:extLst>
              <a:ext uri="{FF2B5EF4-FFF2-40B4-BE49-F238E27FC236}">
                <a16:creationId xmlns:a16="http://schemas.microsoft.com/office/drawing/2014/main" id="{8CEC4925-CE3D-BFAD-54A0-4D24A1340AB4}"/>
              </a:ext>
            </a:extLst>
          </p:cNvPr>
          <p:cNvSpPr txBox="1"/>
          <p:nvPr/>
        </p:nvSpPr>
        <p:spPr>
          <a:xfrm>
            <a:off x="2118186" y="6197362"/>
            <a:ext cx="723172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121921"/>
                </a:solidFill>
                <a:latin typeface="Source Sans Pro Black" panose="020B0803030403020204" pitchFamily="34" charset="0"/>
                <a:ea typeface="Source Sans Pro" panose="020B0503030403020204" pitchFamily="34" charset="0"/>
                <a:cs typeface="Calibri"/>
              </a:rPr>
              <a:t>Call for speakers: </a:t>
            </a:r>
            <a:r>
              <a:rPr lang="en-US" sz="2400" dirty="0">
                <a:solidFill>
                  <a:srgbClr val="121921"/>
                </a:solidFill>
                <a:latin typeface="Source Sans Pro" panose="020B0503030403020204" pitchFamily="34" charset="0"/>
                <a:ea typeface="Source Sans Pro" panose="020B0503030403020204" pitchFamily="34" charset="0"/>
                <a:cs typeface="Calibri"/>
                <a:hlinkClick r:id="rId8"/>
              </a:rPr>
              <a:t>sessionize.com/techbash-2024/</a:t>
            </a:r>
            <a:endParaRPr lang="en-US" sz="2400" dirty="0">
              <a:solidFill>
                <a:srgbClr val="121921"/>
              </a:solidFill>
              <a:latin typeface="Source Sans Pro" panose="020B0503030403020204" pitchFamily="34" charset="0"/>
              <a:ea typeface="Source Sans Pro" panose="020B0503030403020204" pitchFamily="34" charset="0"/>
              <a:cs typeface="Calibri"/>
            </a:endParaRPr>
          </a:p>
        </p:txBody>
      </p:sp>
    </p:spTree>
    <p:extLst>
      <p:ext uri="{BB962C8B-B14F-4D97-AF65-F5344CB8AC3E}">
        <p14:creationId xmlns:p14="http://schemas.microsoft.com/office/powerpoint/2010/main" val="109857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9A0F0AC6-A89F-416B-9FA4-48E664065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18D7DD0-110F-43F3-A7E4-B51873CBF1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3A9C15D4-2EE7-4D05-B87C-91D1F3B96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4ED7B0FB-9654-4441-9545-02D458B68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7BB94C57-FDF3-45A3-9D1F-904523D795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sp>
        <p:nvSpPr>
          <p:cNvPr id="3" name="Title 2">
            <a:extLst>
              <a:ext uri="{FF2B5EF4-FFF2-40B4-BE49-F238E27FC236}">
                <a16:creationId xmlns:a16="http://schemas.microsoft.com/office/drawing/2014/main" id="{89A50796-8774-5FB1-4928-7C9C69E6A270}"/>
              </a:ext>
            </a:extLst>
          </p:cNvPr>
          <p:cNvSpPr>
            <a:spLocks noGrp="1"/>
          </p:cNvSpPr>
          <p:nvPr>
            <p:ph type="title"/>
          </p:nvPr>
        </p:nvSpPr>
        <p:spPr>
          <a:xfrm>
            <a:off x="641074" y="1419900"/>
            <a:ext cx="2844002" cy="4018201"/>
          </a:xfrm>
        </p:spPr>
        <p:txBody>
          <a:bodyPr vert="horz" lIns="91440" tIns="45720" rIns="91440" bIns="45720" rtlCol="0" anchor="ctr">
            <a:normAutofit/>
          </a:bodyPr>
          <a:lstStyle/>
          <a:p>
            <a:pPr algn="l"/>
            <a:r>
              <a:rPr lang="en-US" sz="4400">
                <a:solidFill>
                  <a:schemeClr val="tx1"/>
                </a:solidFill>
              </a:rPr>
              <a:t>Agenda</a:t>
            </a:r>
          </a:p>
        </p:txBody>
      </p:sp>
      <p:sp>
        <p:nvSpPr>
          <p:cNvPr id="2" name="Text Placeholder 1">
            <a:extLst>
              <a:ext uri="{FF2B5EF4-FFF2-40B4-BE49-F238E27FC236}">
                <a16:creationId xmlns:a16="http://schemas.microsoft.com/office/drawing/2014/main" id="{89D71425-87E4-37A9-A3B4-E7E28522BE27}"/>
              </a:ext>
            </a:extLst>
          </p:cNvPr>
          <p:cNvSpPr>
            <a:spLocks noGrp="1"/>
          </p:cNvSpPr>
          <p:nvPr>
            <p:ph type="body" sz="quarter" idx="11"/>
          </p:nvPr>
        </p:nvSpPr>
        <p:spPr>
          <a:xfrm>
            <a:off x="4701008" y="1193576"/>
            <a:ext cx="6576591" cy="4470850"/>
          </a:xfrm>
        </p:spPr>
        <p:txBody>
          <a:bodyPr vert="horz" lIns="91440" tIns="45720" rIns="91440" bIns="45720" rtlCol="0" anchor="ctr">
            <a:normAutofit lnSpcReduction="10000"/>
          </a:bodyPr>
          <a:lstStyle/>
          <a:p>
            <a:pPr indent="-228600">
              <a:lnSpc>
                <a:spcPct val="110000"/>
              </a:lnSpc>
              <a:buFont typeface="Arial" panose="020B0604020202020204" pitchFamily="34" charset="0"/>
              <a:buChar char="•"/>
            </a:pPr>
            <a:r>
              <a:rPr lang="en-US" dirty="0"/>
              <a:t>Introduction to Microsoft Learn</a:t>
            </a:r>
          </a:p>
          <a:p>
            <a:pPr indent="-228600">
              <a:lnSpc>
                <a:spcPct val="110000"/>
              </a:lnSpc>
              <a:buFont typeface="Arial" panose="020B0604020202020204" pitchFamily="34" charset="0"/>
              <a:buChar char="•"/>
            </a:pPr>
            <a:r>
              <a:rPr lang="en-US" dirty="0"/>
              <a:t>Learn Tips &amp; Tricks</a:t>
            </a:r>
          </a:p>
          <a:p>
            <a:pPr indent="-228600">
              <a:lnSpc>
                <a:spcPct val="110000"/>
              </a:lnSpc>
              <a:buFont typeface="Arial" panose="020B0604020202020204" pitchFamily="34" charset="0"/>
              <a:buChar char="•"/>
            </a:pPr>
            <a:r>
              <a:rPr lang="en-US" dirty="0"/>
              <a:t>Docs As Code in GitHub</a:t>
            </a:r>
          </a:p>
          <a:p>
            <a:pPr lvl="1">
              <a:lnSpc>
                <a:spcPct val="110000"/>
              </a:lnSpc>
            </a:pPr>
            <a:r>
              <a:rPr lang="en-US" dirty="0"/>
              <a:t>Learn Documentation is Open Source</a:t>
            </a:r>
          </a:p>
          <a:p>
            <a:pPr lvl="1">
              <a:lnSpc>
                <a:spcPct val="110000"/>
              </a:lnSpc>
            </a:pPr>
            <a:r>
              <a:rPr lang="en-US" dirty="0"/>
              <a:t>GitHub Workflow</a:t>
            </a:r>
          </a:p>
          <a:p>
            <a:pPr indent="-228600">
              <a:lnSpc>
                <a:spcPct val="110000"/>
              </a:lnSpc>
              <a:buFont typeface="Arial" panose="020B0604020202020204" pitchFamily="34" charset="0"/>
              <a:buChar char="•"/>
            </a:pPr>
            <a:r>
              <a:rPr lang="en-US" dirty="0"/>
              <a:t>How to Contribute</a:t>
            </a:r>
          </a:p>
          <a:p>
            <a:pPr lvl="1">
              <a:lnSpc>
                <a:spcPct val="110000"/>
              </a:lnSpc>
            </a:pPr>
            <a:r>
              <a:rPr lang="en-US" dirty="0"/>
              <a:t>GitHub issues and Docs Feedback</a:t>
            </a:r>
          </a:p>
          <a:p>
            <a:pPr lvl="1">
              <a:lnSpc>
                <a:spcPct val="110000"/>
              </a:lnSpc>
            </a:pPr>
            <a:r>
              <a:rPr lang="en-US" dirty="0"/>
              <a:t>Submit a PR for Simple Changes</a:t>
            </a:r>
          </a:p>
          <a:p>
            <a:pPr lvl="1">
              <a:lnSpc>
                <a:spcPct val="110000"/>
              </a:lnSpc>
            </a:pPr>
            <a:r>
              <a:rPr lang="en-US" dirty="0"/>
              <a:t>VS Code &amp; the Learn Authoring Pack</a:t>
            </a:r>
          </a:p>
          <a:p>
            <a:pPr>
              <a:lnSpc>
                <a:spcPct val="110000"/>
              </a:lnSpc>
            </a:pPr>
            <a:r>
              <a:rPr lang="en-US" dirty="0"/>
              <a:t>Resources</a:t>
            </a:r>
          </a:p>
          <a:p>
            <a:pPr indent="-228600">
              <a:lnSpc>
                <a:spcPct val="110000"/>
              </a:lnSpc>
              <a:buFont typeface="Arial" panose="020B0604020202020204" pitchFamily="34" charset="0"/>
              <a:buChar char="•"/>
            </a:pPr>
            <a:r>
              <a:rPr lang="en-US" dirty="0"/>
              <a:t>Q&amp;A</a:t>
            </a:r>
          </a:p>
        </p:txBody>
      </p:sp>
      <p:pic>
        <p:nvPicPr>
          <p:cNvPr id="18" name="Picture 17">
            <a:extLst>
              <a:ext uri="{FF2B5EF4-FFF2-40B4-BE49-F238E27FC236}">
                <a16:creationId xmlns:a16="http://schemas.microsoft.com/office/drawing/2014/main" id="{6AEBDF1A-221A-4497-BBA9-57A70D1615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spTree>
    <p:extLst>
      <p:ext uri="{BB962C8B-B14F-4D97-AF65-F5344CB8AC3E}">
        <p14:creationId xmlns:p14="http://schemas.microsoft.com/office/powerpoint/2010/main" val="273331768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5F86BEAF-FD24-4827-AD37-6785EBC9C2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descr="A hand holding a pen and shading circles on a sheet">
            <a:extLst>
              <a:ext uri="{FF2B5EF4-FFF2-40B4-BE49-F238E27FC236}">
                <a16:creationId xmlns:a16="http://schemas.microsoft.com/office/drawing/2014/main" id="{2C2E4FC2-3E53-22C9-EB25-DF02A2661E7D}"/>
              </a:ext>
            </a:extLst>
          </p:cNvPr>
          <p:cNvPicPr>
            <a:picLocks noChangeAspect="1"/>
          </p:cNvPicPr>
          <p:nvPr/>
        </p:nvPicPr>
        <p:blipFill rotWithShape="1">
          <a:blip r:embed="rId5"/>
          <a:srcRect b="3434"/>
          <a:stretch/>
        </p:blipFill>
        <p:spPr>
          <a:xfrm>
            <a:off x="20" y="10"/>
            <a:ext cx="12191980" cy="6857990"/>
          </a:xfrm>
          <a:prstGeom prst="rect">
            <a:avLst/>
          </a:prstGeom>
        </p:spPr>
      </p:pic>
      <p:pic>
        <p:nvPicPr>
          <p:cNvPr id="27" name="Picture 26">
            <a:extLst>
              <a:ext uri="{FF2B5EF4-FFF2-40B4-BE49-F238E27FC236}">
                <a16:creationId xmlns:a16="http://schemas.microsoft.com/office/drawing/2014/main" id="{21CB8282-44AF-40D0-A7E2-03734788DC4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9" name="Rounded Rectangle 8">
            <a:extLst>
              <a:ext uri="{FF2B5EF4-FFF2-40B4-BE49-F238E27FC236}">
                <a16:creationId xmlns:a16="http://schemas.microsoft.com/office/drawing/2014/main" id="{D77CF7D5-36A3-4ED3-AE46-77E42D2AA7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038226" y="819150"/>
            <a:ext cx="10037605" cy="4972049"/>
          </a:xfrm>
          <a:prstGeom prst="roundRect">
            <a:avLst>
              <a:gd name="adj" fmla="val 4333"/>
            </a:avLst>
          </a:prstGeom>
          <a:solidFill>
            <a:schemeClr val="bg1">
              <a:alpha val="75000"/>
            </a:schemeClr>
          </a:solidFill>
          <a:ln w="82550">
            <a:solidFill>
              <a:srgbClr val="EAEAEA"/>
            </a:solidFill>
          </a:ln>
          <a:scene3d>
            <a:camera prst="orthographicFront"/>
            <a:lightRig rig="threePt" dir="t"/>
          </a:scene3d>
          <a:sp3d contourW="6350">
            <a:bevelT h="38100"/>
            <a:contourClr>
              <a:srgbClr val="C0C0C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186F95-DA31-4B71-9B1E-2719E21DDB47}"/>
              </a:ext>
            </a:extLst>
          </p:cNvPr>
          <p:cNvSpPr>
            <a:spLocks noGrp="1"/>
          </p:cNvSpPr>
          <p:nvPr>
            <p:ph type="title"/>
          </p:nvPr>
        </p:nvSpPr>
        <p:spPr bwMode="white">
          <a:xfrm>
            <a:off x="1307482" y="950976"/>
            <a:ext cx="9499092" cy="1263718"/>
          </a:xfrm>
        </p:spPr>
        <p:txBody>
          <a:bodyPr vert="horz" lIns="91440" tIns="45720" rIns="91440" bIns="45720" rtlCol="0" anchor="ctr">
            <a:normAutofit/>
          </a:bodyPr>
          <a:lstStyle/>
          <a:p>
            <a:r>
              <a:rPr lang="en-US">
                <a:solidFill>
                  <a:schemeClr val="tx1"/>
                </a:solidFill>
              </a:rPr>
              <a:t>Introduction to Learn</a:t>
            </a:r>
          </a:p>
        </p:txBody>
      </p:sp>
      <p:sp>
        <p:nvSpPr>
          <p:cNvPr id="3" name="Text Placeholder 3">
            <a:extLst>
              <a:ext uri="{FF2B5EF4-FFF2-40B4-BE49-F238E27FC236}">
                <a16:creationId xmlns:a16="http://schemas.microsoft.com/office/drawing/2014/main" id="{AF95A58D-A126-2D77-383E-D3D61F9609F0}"/>
              </a:ext>
            </a:extLst>
          </p:cNvPr>
          <p:cNvSpPr txBox="1">
            <a:spLocks/>
          </p:cNvSpPr>
          <p:nvPr/>
        </p:nvSpPr>
        <p:spPr bwMode="white">
          <a:xfrm>
            <a:off x="1383682" y="2367093"/>
            <a:ext cx="9346692" cy="3090732"/>
          </a:xfrm>
          <a:prstGeom prst="rect">
            <a:avLst/>
          </a:prstGeom>
        </p:spPr>
        <p:txBody>
          <a:bodyPr vert="horz" lIns="91440" tIns="45720" rIns="91440" bIns="4572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defTabSz="914400">
              <a:lnSpc>
                <a:spcPct val="120000"/>
              </a:lnSpc>
              <a:buClr>
                <a:schemeClr val="tx1"/>
              </a:buClr>
              <a:buFont typeface="Arial" panose="020B0604020202020204" pitchFamily="34" charset="0"/>
              <a:buChar char="•"/>
            </a:pPr>
            <a:r>
              <a:rPr lang="en-US" cap="all" dirty="0">
                <a:solidFill>
                  <a:schemeClr val="tx1"/>
                </a:solidFill>
                <a:cs typeface="+mn-cs"/>
              </a:rPr>
              <a:t>Documentation - </a:t>
            </a:r>
            <a:r>
              <a:rPr lang="en-US" cap="all" dirty="0">
                <a:solidFill>
                  <a:schemeClr val="tx1"/>
                </a:solidFill>
                <a:cs typeface="+mn-cs"/>
                <a:hlinkClick r:id="rId6"/>
              </a:rPr>
              <a:t>https://learn.microsoft.com/docs/</a:t>
            </a:r>
            <a:r>
              <a:rPr lang="en-US" cap="all" dirty="0">
                <a:solidFill>
                  <a:schemeClr val="tx1"/>
                </a:solidFill>
                <a:cs typeface="+mn-cs"/>
              </a:rPr>
              <a:t> </a:t>
            </a:r>
          </a:p>
          <a:p>
            <a:pPr marL="0" defTabSz="914400">
              <a:lnSpc>
                <a:spcPct val="120000"/>
              </a:lnSpc>
              <a:buClr>
                <a:schemeClr val="tx1"/>
              </a:buClr>
              <a:buFont typeface="Arial" panose="020B0604020202020204" pitchFamily="34" charset="0"/>
              <a:buChar char="•"/>
            </a:pPr>
            <a:r>
              <a:rPr lang="en-US" cap="all" dirty="0">
                <a:solidFill>
                  <a:schemeClr val="tx1"/>
                </a:solidFill>
                <a:cs typeface="+mn-cs"/>
              </a:rPr>
              <a:t>Training - </a:t>
            </a:r>
            <a:r>
              <a:rPr lang="en-US" cap="all" dirty="0">
                <a:solidFill>
                  <a:schemeClr val="tx1"/>
                </a:solidFill>
                <a:cs typeface="+mn-cs"/>
                <a:hlinkClick r:id="rId7"/>
              </a:rPr>
              <a:t>https://learn.microsoft.com/training/</a:t>
            </a:r>
            <a:r>
              <a:rPr lang="en-US" cap="all" dirty="0">
                <a:solidFill>
                  <a:schemeClr val="tx1"/>
                </a:solidFill>
                <a:cs typeface="+mn-cs"/>
              </a:rPr>
              <a:t> </a:t>
            </a:r>
          </a:p>
          <a:p>
            <a:pPr marL="0" defTabSz="914400">
              <a:lnSpc>
                <a:spcPct val="120000"/>
              </a:lnSpc>
              <a:buClr>
                <a:schemeClr val="tx1"/>
              </a:buClr>
              <a:buFont typeface="Arial" panose="020B0604020202020204" pitchFamily="34" charset="0"/>
              <a:buChar char="•"/>
            </a:pPr>
            <a:r>
              <a:rPr lang="en-US" cap="all" dirty="0">
                <a:solidFill>
                  <a:schemeClr val="tx1"/>
                </a:solidFill>
                <a:cs typeface="+mn-cs"/>
              </a:rPr>
              <a:t>Q&amp;A - </a:t>
            </a:r>
            <a:r>
              <a:rPr lang="en-US" cap="all" dirty="0">
                <a:solidFill>
                  <a:schemeClr val="tx1"/>
                </a:solidFill>
                <a:cs typeface="+mn-cs"/>
                <a:hlinkClick r:id="rId8"/>
              </a:rPr>
              <a:t>https://learn.microsoft.com/answers/</a:t>
            </a:r>
            <a:r>
              <a:rPr lang="en-US" cap="all" dirty="0">
                <a:solidFill>
                  <a:schemeClr val="tx1"/>
                </a:solidFill>
                <a:cs typeface="+mn-cs"/>
              </a:rPr>
              <a:t> </a:t>
            </a:r>
          </a:p>
        </p:txBody>
      </p:sp>
    </p:spTree>
    <p:extLst>
      <p:ext uri="{BB962C8B-B14F-4D97-AF65-F5344CB8AC3E}">
        <p14:creationId xmlns:p14="http://schemas.microsoft.com/office/powerpoint/2010/main" val="3287211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5F86BEAF-FD24-4827-AD37-6785EBC9C2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5" name="Rectangle 14">
            <a:extLst>
              <a:ext uri="{FF2B5EF4-FFF2-40B4-BE49-F238E27FC236}">
                <a16:creationId xmlns:a16="http://schemas.microsoft.com/office/drawing/2014/main" id="{6D58954F-C5AC-4BE0-811D-8DFE18E350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359E835-CE77-4DCC-8EC3-1924094D3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60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n abstract design with lines and financial symbols">
            <a:extLst>
              <a:ext uri="{FF2B5EF4-FFF2-40B4-BE49-F238E27FC236}">
                <a16:creationId xmlns:a16="http://schemas.microsoft.com/office/drawing/2014/main" id="{CF0796AC-56FF-A064-4BB4-54161DDBE5C2}"/>
              </a:ext>
            </a:extLst>
          </p:cNvPr>
          <p:cNvPicPr>
            <a:picLocks noChangeAspect="1"/>
          </p:cNvPicPr>
          <p:nvPr/>
        </p:nvPicPr>
        <p:blipFill rotWithShape="1">
          <a:blip r:embed="rId5"/>
          <a:srcRect l="31078" r="29799"/>
          <a:stretch/>
        </p:blipFill>
        <p:spPr>
          <a:xfrm>
            <a:off x="8157374" y="10"/>
            <a:ext cx="4034626" cy="6857990"/>
          </a:xfrm>
          <a:prstGeom prst="rect">
            <a:avLst/>
          </a:prstGeom>
        </p:spPr>
      </p:pic>
      <p:pic>
        <p:nvPicPr>
          <p:cNvPr id="19" name="Picture 18">
            <a:extLst>
              <a:ext uri="{FF2B5EF4-FFF2-40B4-BE49-F238E27FC236}">
                <a16:creationId xmlns:a16="http://schemas.microsoft.com/office/drawing/2014/main" id="{B03B59B5-123A-4DC5-87BD-6D3E22FA65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95F0E94-D2BB-339E-1EDE-6C8FFB4C0D12}"/>
              </a:ext>
            </a:extLst>
          </p:cNvPr>
          <p:cNvSpPr>
            <a:spLocks noGrp="1"/>
          </p:cNvSpPr>
          <p:nvPr>
            <p:ph type="title"/>
          </p:nvPr>
        </p:nvSpPr>
        <p:spPr>
          <a:xfrm>
            <a:off x="913776" y="618517"/>
            <a:ext cx="6672886" cy="1596177"/>
          </a:xfrm>
        </p:spPr>
        <p:txBody>
          <a:bodyPr vert="horz" lIns="91440" tIns="45720" rIns="91440" bIns="45720" rtlCol="0" anchor="ctr">
            <a:normAutofit/>
          </a:bodyPr>
          <a:lstStyle/>
          <a:p>
            <a:r>
              <a:rPr lang="en-US" b="0" spc="-50" dirty="0">
                <a:ln w="3175">
                  <a:noFill/>
                </a:ln>
              </a:rPr>
              <a:t>Microsoft Content Development Teams</a:t>
            </a:r>
          </a:p>
        </p:txBody>
      </p:sp>
      <p:sp>
        <p:nvSpPr>
          <p:cNvPr id="4" name="TextBox 3">
            <a:extLst>
              <a:ext uri="{FF2B5EF4-FFF2-40B4-BE49-F238E27FC236}">
                <a16:creationId xmlns:a16="http://schemas.microsoft.com/office/drawing/2014/main" id="{6A0C0545-A3FA-B3CA-151A-701933D03040}"/>
              </a:ext>
            </a:extLst>
          </p:cNvPr>
          <p:cNvSpPr txBox="1"/>
          <p:nvPr/>
        </p:nvSpPr>
        <p:spPr>
          <a:xfrm>
            <a:off x="913774" y="2367092"/>
            <a:ext cx="6672887" cy="3424107"/>
          </a:xfrm>
          <a:prstGeom prst="rect">
            <a:avLst/>
          </a:prstGeom>
        </p:spPr>
        <p:txBody>
          <a:bodyPr vert="horz" lIns="91440" tIns="45720" rIns="91440" bIns="45720" rtlCol="0">
            <a:normAutofit/>
          </a:bodyPr>
          <a:lstStyle/>
          <a:p>
            <a:pPr marL="231775" indent="-228600" defTabSz="914400">
              <a:lnSpc>
                <a:spcPct val="110000"/>
              </a:lnSpc>
              <a:spcBef>
                <a:spcPct val="20000"/>
              </a:spcBef>
              <a:spcAft>
                <a:spcPts val="600"/>
              </a:spcAft>
              <a:buClr>
                <a:schemeClr val="tx1"/>
              </a:buClr>
              <a:buSzPct val="90000"/>
              <a:buFont typeface="Arial" panose="020B0604020202020204" pitchFamily="34" charset="0"/>
              <a:buChar char="•"/>
            </a:pPr>
            <a:r>
              <a:rPr lang="en-US" sz="1500" cap="all" spc="0" dirty="0"/>
              <a:t>Documentation &amp; training modules</a:t>
            </a:r>
          </a:p>
          <a:p>
            <a:pPr marL="231775" indent="-228600" defTabSz="914400">
              <a:lnSpc>
                <a:spcPct val="110000"/>
              </a:lnSpc>
              <a:spcBef>
                <a:spcPct val="20000"/>
              </a:spcBef>
              <a:spcAft>
                <a:spcPts val="600"/>
              </a:spcAft>
              <a:buClr>
                <a:schemeClr val="tx1"/>
              </a:buClr>
              <a:buSzPct val="90000"/>
              <a:buFont typeface="Arial" panose="020B0604020202020204" pitchFamily="34" charset="0"/>
              <a:buChar char="•"/>
            </a:pPr>
            <a:r>
              <a:rPr lang="en-US" sz="1500" cap="all" spc="0" dirty="0"/>
              <a:t>Introductory to expert level and reference</a:t>
            </a:r>
          </a:p>
          <a:p>
            <a:pPr marL="231775" indent="-228600" defTabSz="914400">
              <a:lnSpc>
                <a:spcPct val="110000"/>
              </a:lnSpc>
              <a:spcBef>
                <a:spcPct val="20000"/>
              </a:spcBef>
              <a:spcAft>
                <a:spcPts val="600"/>
              </a:spcAft>
              <a:buClr>
                <a:schemeClr val="tx1"/>
              </a:buClr>
              <a:buSzPct val="90000"/>
              <a:buFont typeface="Arial" panose="020B0604020202020204" pitchFamily="34" charset="0"/>
              <a:buChar char="•"/>
            </a:pPr>
            <a:r>
              <a:rPr lang="en-US" sz="1500" cap="all" dirty="0"/>
              <a:t>Code Samples</a:t>
            </a:r>
            <a:endParaRPr lang="en-US" sz="1500" cap="all" spc="0" dirty="0"/>
          </a:p>
          <a:p>
            <a:pPr marL="231775" indent="-228600" defTabSz="914400">
              <a:lnSpc>
                <a:spcPct val="110000"/>
              </a:lnSpc>
              <a:spcBef>
                <a:spcPct val="20000"/>
              </a:spcBef>
              <a:spcAft>
                <a:spcPts val="600"/>
              </a:spcAft>
              <a:buClr>
                <a:schemeClr val="tx1"/>
              </a:buClr>
              <a:buSzPct val="90000"/>
              <a:buFont typeface="Arial" panose="020B0604020202020204" pitchFamily="34" charset="0"/>
              <a:buChar char="•"/>
            </a:pPr>
            <a:r>
              <a:rPr lang="en-US" sz="1500" cap="all" spc="0" dirty="0"/>
              <a:t>Community interaction</a:t>
            </a:r>
          </a:p>
          <a:p>
            <a:pPr marL="231775" indent="-228600" defTabSz="914400">
              <a:lnSpc>
                <a:spcPct val="110000"/>
              </a:lnSpc>
              <a:spcBef>
                <a:spcPct val="20000"/>
              </a:spcBef>
              <a:spcAft>
                <a:spcPts val="600"/>
              </a:spcAft>
              <a:buClr>
                <a:schemeClr val="tx1"/>
              </a:buClr>
              <a:buSzPct val="90000"/>
              <a:buFont typeface="Arial" panose="020B0604020202020204" pitchFamily="34" charset="0"/>
              <a:buChar char="•"/>
            </a:pPr>
            <a:r>
              <a:rPr lang="en-US" sz="1500" cap="all" spc="0" dirty="0"/>
              <a:t>Bugs, suggestions, feedback</a:t>
            </a:r>
          </a:p>
          <a:p>
            <a:pPr marL="231775" indent="-228600" defTabSz="914400">
              <a:lnSpc>
                <a:spcPct val="110000"/>
              </a:lnSpc>
              <a:spcBef>
                <a:spcPct val="20000"/>
              </a:spcBef>
              <a:spcAft>
                <a:spcPts val="600"/>
              </a:spcAft>
              <a:buClr>
                <a:schemeClr val="tx1"/>
              </a:buClr>
              <a:buSzPct val="90000"/>
              <a:buFont typeface="Arial" panose="020B0604020202020204" pitchFamily="34" charset="0"/>
              <a:buChar char="•"/>
            </a:pPr>
            <a:r>
              <a:rPr lang="en-US" sz="1500" cap="all" spc="0" dirty="0"/>
              <a:t>Technical background</a:t>
            </a:r>
          </a:p>
          <a:p>
            <a:pPr marL="231775" indent="-228600" defTabSz="914400">
              <a:lnSpc>
                <a:spcPct val="110000"/>
              </a:lnSpc>
              <a:spcBef>
                <a:spcPct val="20000"/>
              </a:spcBef>
              <a:spcAft>
                <a:spcPts val="600"/>
              </a:spcAft>
              <a:buClr>
                <a:schemeClr val="tx1"/>
              </a:buClr>
              <a:buSzPct val="90000"/>
              <a:buFont typeface="Arial" panose="020B0604020202020204" pitchFamily="34" charset="0"/>
              <a:buChar char="•"/>
            </a:pPr>
            <a:r>
              <a:rPr lang="en-US" sz="1500" cap="all" spc="0" dirty="0"/>
              <a:t>Strategic advantage</a:t>
            </a:r>
          </a:p>
          <a:p>
            <a:pPr marL="231775" indent="-228600" defTabSz="914400">
              <a:lnSpc>
                <a:spcPct val="110000"/>
              </a:lnSpc>
              <a:spcBef>
                <a:spcPct val="20000"/>
              </a:spcBef>
              <a:spcAft>
                <a:spcPts val="600"/>
              </a:spcAft>
              <a:buClr>
                <a:schemeClr val="tx1"/>
              </a:buClr>
              <a:buSzPct val="90000"/>
              <a:buFont typeface="Arial" panose="020B0604020202020204" pitchFamily="34" charset="0"/>
              <a:buChar char="•"/>
            </a:pPr>
            <a:r>
              <a:rPr lang="en-US" sz="1500" cap="all" spc="0" dirty="0"/>
              <a:t>Enhance adoption</a:t>
            </a:r>
          </a:p>
          <a:p>
            <a:pPr marL="231775" indent="-228600" defTabSz="914400">
              <a:lnSpc>
                <a:spcPct val="110000"/>
              </a:lnSpc>
              <a:spcBef>
                <a:spcPct val="20000"/>
              </a:spcBef>
              <a:spcAft>
                <a:spcPts val="600"/>
              </a:spcAft>
              <a:buClr>
                <a:schemeClr val="tx1"/>
              </a:buClr>
              <a:buSzPct val="90000"/>
              <a:buFont typeface="Arial" panose="020B0604020202020204" pitchFamily="34" charset="0"/>
              <a:buChar char="•"/>
            </a:pPr>
            <a:r>
              <a:rPr lang="en-US" sz="1500" cap="all" spc="0" dirty="0"/>
              <a:t>Technical marketing</a:t>
            </a:r>
          </a:p>
        </p:txBody>
      </p:sp>
    </p:spTree>
    <p:extLst>
      <p:ext uri="{BB962C8B-B14F-4D97-AF65-F5344CB8AC3E}">
        <p14:creationId xmlns:p14="http://schemas.microsoft.com/office/powerpoint/2010/main" val="16754731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E559B7-FFF0-4CD8-9260-633468131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Lightbulb">
            <a:extLst>
              <a:ext uri="{FF2B5EF4-FFF2-40B4-BE49-F238E27FC236}">
                <a16:creationId xmlns:a16="http://schemas.microsoft.com/office/drawing/2014/main" id="{0AD1097F-6691-BA4B-19B6-053865D3C4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96230" y="957486"/>
            <a:ext cx="4935130" cy="4935130"/>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180BC9E0-1901-4FD9-90B5-82D9EE5137E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a:extLst>
              <a:ext uri="{FF2B5EF4-FFF2-40B4-BE49-F238E27FC236}">
                <a16:creationId xmlns:a16="http://schemas.microsoft.com/office/drawing/2014/main" id="{4CDD4C68-A522-3FF9-5589-C6BF3FCE71D2}"/>
              </a:ext>
            </a:extLst>
          </p:cNvPr>
          <p:cNvSpPr>
            <a:spLocks noGrp="1"/>
          </p:cNvSpPr>
          <p:nvPr>
            <p:ph type="ctrTitle"/>
          </p:nvPr>
        </p:nvSpPr>
        <p:spPr bwMode="white">
          <a:xfrm>
            <a:off x="960120" y="957486"/>
            <a:ext cx="4175471" cy="3131913"/>
          </a:xfrm>
        </p:spPr>
        <p:txBody>
          <a:bodyPr vert="horz" lIns="91440" tIns="45720" rIns="91440" bIns="45720" rtlCol="0">
            <a:normAutofit/>
          </a:bodyPr>
          <a:lstStyle/>
          <a:p>
            <a:r>
              <a:rPr lang="en-US"/>
              <a:t>Learn Tips &amp; Tricks</a:t>
            </a:r>
          </a:p>
        </p:txBody>
      </p:sp>
      <p:sp>
        <p:nvSpPr>
          <p:cNvPr id="2" name="Subtitle 1">
            <a:extLst>
              <a:ext uri="{FF2B5EF4-FFF2-40B4-BE49-F238E27FC236}">
                <a16:creationId xmlns:a16="http://schemas.microsoft.com/office/drawing/2014/main" id="{C6122EB3-4DAB-C0A1-2169-A92640DDC2D6}"/>
              </a:ext>
            </a:extLst>
          </p:cNvPr>
          <p:cNvSpPr>
            <a:spLocks noGrp="1"/>
          </p:cNvSpPr>
          <p:nvPr>
            <p:ph type="subTitle" idx="1"/>
          </p:nvPr>
        </p:nvSpPr>
        <p:spPr>
          <a:xfrm>
            <a:off x="960120" y="4165600"/>
            <a:ext cx="4192557" cy="1727016"/>
          </a:xfrm>
        </p:spPr>
        <p:txBody>
          <a:bodyPr>
            <a:normAutofit/>
          </a:bodyPr>
          <a:lstStyle/>
          <a:p>
            <a:r>
              <a:rPr lang="en-US" dirty="0">
                <a:solidFill>
                  <a:schemeClr val="tx1">
                    <a:lumMod val="50000"/>
                    <a:lumOff val="50000"/>
                  </a:schemeClr>
                </a:solidFill>
              </a:rPr>
              <a:t>Get to know the Microsoft Learn site</a:t>
            </a:r>
          </a:p>
        </p:txBody>
      </p:sp>
    </p:spTree>
    <p:extLst>
      <p:ext uri="{BB962C8B-B14F-4D97-AF65-F5344CB8AC3E}">
        <p14:creationId xmlns:p14="http://schemas.microsoft.com/office/powerpoint/2010/main" val="308666584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6"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5F86BEAF-FD24-4827-AD37-6785EBC9C2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0" name="Rectangle 19">
            <a:extLst>
              <a:ext uri="{FF2B5EF4-FFF2-40B4-BE49-F238E27FC236}">
                <a16:creationId xmlns:a16="http://schemas.microsoft.com/office/drawing/2014/main" id="{DC3B8C6B-63CA-4384-8059-2036BE520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2121607-F416-1224-4F7A-489B8E0E5911}"/>
              </a:ext>
            </a:extLst>
          </p:cNvPr>
          <p:cNvPicPr>
            <a:picLocks noChangeAspect="1"/>
          </p:cNvPicPr>
          <p:nvPr/>
        </p:nvPicPr>
        <p:blipFill rotWithShape="1">
          <a:blip r:embed="rId5"/>
          <a:srcRect l="34177" r="32812"/>
          <a:stretch/>
        </p:blipFill>
        <p:spPr>
          <a:xfrm>
            <a:off x="20" y="10"/>
            <a:ext cx="4024741" cy="6857990"/>
          </a:xfrm>
          <a:prstGeom prst="rect">
            <a:avLst/>
          </a:prstGeom>
        </p:spPr>
      </p:pic>
      <p:sp>
        <p:nvSpPr>
          <p:cNvPr id="22" name="Rectangle 21">
            <a:extLst>
              <a:ext uri="{FF2B5EF4-FFF2-40B4-BE49-F238E27FC236}">
                <a16:creationId xmlns:a16="http://schemas.microsoft.com/office/drawing/2014/main" id="{C71B03AA-C0EB-4104-84F8-E1AB8BFBE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47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09C2B723-6C2F-49DE-A429-50BDFD1ADB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28978590-A636-2FE9-6BDA-131768F570DE}"/>
              </a:ext>
            </a:extLst>
          </p:cNvPr>
          <p:cNvSpPr>
            <a:spLocks noGrp="1"/>
          </p:cNvSpPr>
          <p:nvPr>
            <p:ph type="title"/>
          </p:nvPr>
        </p:nvSpPr>
        <p:spPr>
          <a:xfrm>
            <a:off x="4465050" y="618517"/>
            <a:ext cx="6672886" cy="1596177"/>
          </a:xfrm>
        </p:spPr>
        <p:txBody>
          <a:bodyPr vert="horz" lIns="91440" tIns="45720" rIns="91440" bIns="45720" rtlCol="0" anchor="ctr">
            <a:normAutofit/>
          </a:bodyPr>
          <a:lstStyle/>
          <a:p>
            <a:r>
              <a:rPr lang="en-US"/>
              <a:t>Learn Tips &amp; Tricks Demo</a:t>
            </a:r>
          </a:p>
        </p:txBody>
      </p:sp>
      <p:sp>
        <p:nvSpPr>
          <p:cNvPr id="10" name="Content Placeholder 2">
            <a:extLst>
              <a:ext uri="{FF2B5EF4-FFF2-40B4-BE49-F238E27FC236}">
                <a16:creationId xmlns:a16="http://schemas.microsoft.com/office/drawing/2014/main" id="{CD2D04AF-FC36-F4E5-235D-8C916D1C7EDE}"/>
              </a:ext>
            </a:extLst>
          </p:cNvPr>
          <p:cNvSpPr>
            <a:spLocks noGrp="1"/>
          </p:cNvSpPr>
          <p:nvPr>
            <p:ph type="body" sz="quarter" idx="11"/>
          </p:nvPr>
        </p:nvSpPr>
        <p:spPr>
          <a:xfrm>
            <a:off x="4465048" y="2367092"/>
            <a:ext cx="6672887" cy="3424107"/>
          </a:xfrm>
        </p:spPr>
        <p:txBody>
          <a:bodyPr vert="horz" lIns="91440" tIns="45720" rIns="91440" bIns="45720" rtlCol="0">
            <a:normAutofit/>
          </a:bodyPr>
          <a:lstStyle/>
          <a:p>
            <a:pPr indent="-228600">
              <a:buFont typeface="Arial" panose="020B0604020202020204" pitchFamily="34" charset="0"/>
              <a:buChar char="•"/>
            </a:pPr>
            <a:r>
              <a:rPr lang="en-US"/>
              <a:t>Saving to Collections</a:t>
            </a:r>
          </a:p>
          <a:p>
            <a:pPr indent="-228600">
              <a:buFont typeface="Arial" panose="020B0604020202020204" pitchFamily="34" charset="0"/>
              <a:buChar char="•"/>
            </a:pPr>
            <a:r>
              <a:rPr lang="en-US"/>
              <a:t>Feedback and edits</a:t>
            </a:r>
          </a:p>
          <a:p>
            <a:pPr indent="-228600">
              <a:buFont typeface="Arial" panose="020B0604020202020204" pitchFamily="34" charset="0"/>
              <a:buChar char="•"/>
            </a:pPr>
            <a:r>
              <a:rPr lang="en-US"/>
              <a:t>Searching Learn content</a:t>
            </a:r>
          </a:p>
          <a:p>
            <a:pPr indent="-228600">
              <a:buFont typeface="Arial" panose="020B0604020202020204" pitchFamily="34" charset="0"/>
              <a:buChar char="•"/>
            </a:pPr>
            <a:r>
              <a:rPr lang="en-US"/>
              <a:t>Navigating documentation pages</a:t>
            </a:r>
          </a:p>
          <a:p>
            <a:pPr indent="-228600">
              <a:buFont typeface="Arial" panose="020B0604020202020204" pitchFamily="34" charset="0"/>
              <a:buChar char="•"/>
            </a:pPr>
            <a:r>
              <a:rPr lang="en-US"/>
              <a:t>Save copies offline</a:t>
            </a:r>
          </a:p>
          <a:p>
            <a:pPr indent="-228600">
              <a:buFont typeface="Arial" panose="020B0604020202020204" pitchFamily="34" charset="0"/>
              <a:buChar char="•"/>
            </a:pPr>
            <a:r>
              <a:rPr lang="en-US"/>
              <a:t>Versioned content</a:t>
            </a:r>
          </a:p>
        </p:txBody>
      </p:sp>
    </p:spTree>
    <p:extLst>
      <p:ext uri="{BB962C8B-B14F-4D97-AF65-F5344CB8AC3E}">
        <p14:creationId xmlns:p14="http://schemas.microsoft.com/office/powerpoint/2010/main" val="102336092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E2758CE0-F916-4DCE-88D1-71430BE44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5" name="Rectangle 14">
            <a:extLst>
              <a:ext uri="{FF2B5EF4-FFF2-40B4-BE49-F238E27FC236}">
                <a16:creationId xmlns:a16="http://schemas.microsoft.com/office/drawing/2014/main" id="{31CA2540-FD07-4286-91E4-8D0DE4E50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5B85BA6-BB5D-C00B-2459-C375D7E48315}"/>
              </a:ext>
            </a:extLst>
          </p:cNvPr>
          <p:cNvSpPr>
            <a:spLocks noGrp="1"/>
          </p:cNvSpPr>
          <p:nvPr>
            <p:ph type="title"/>
          </p:nvPr>
        </p:nvSpPr>
        <p:spPr>
          <a:xfrm>
            <a:off x="1126762" y="1227279"/>
            <a:ext cx="4328819" cy="2509213"/>
          </a:xfrm>
        </p:spPr>
        <p:txBody>
          <a:bodyPr vert="horz" lIns="91440" tIns="45720" rIns="91440" bIns="45720" rtlCol="0" anchor="b">
            <a:normAutofit/>
          </a:bodyPr>
          <a:lstStyle/>
          <a:p>
            <a:r>
              <a:rPr lang="en-US" sz="4800"/>
              <a:t>How to Contribute</a:t>
            </a:r>
          </a:p>
        </p:txBody>
      </p:sp>
      <p:pic>
        <p:nvPicPr>
          <p:cNvPr id="17" name="Picture 16">
            <a:extLst>
              <a:ext uri="{FF2B5EF4-FFF2-40B4-BE49-F238E27FC236}">
                <a16:creationId xmlns:a16="http://schemas.microsoft.com/office/drawing/2014/main" id="{214924F5-CDC2-4DFA-82F3-4843ADD678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55295" t="89389" r="26987" b="24"/>
          <a:stretch/>
        </p:blipFill>
        <p:spPr>
          <a:xfrm flipH="1">
            <a:off x="0" y="-1"/>
            <a:ext cx="2596444" cy="872709"/>
          </a:xfrm>
          <a:prstGeom prst="rect">
            <a:avLst/>
          </a:prstGeom>
        </p:spPr>
      </p:pic>
      <p:pic>
        <p:nvPicPr>
          <p:cNvPr id="19" name="Picture 18">
            <a:extLst>
              <a:ext uri="{FF2B5EF4-FFF2-40B4-BE49-F238E27FC236}">
                <a16:creationId xmlns:a16="http://schemas.microsoft.com/office/drawing/2014/main" id="{AED59812-6820-446C-B994-0D059C97DC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91927" t="72411" b="13751"/>
          <a:stretch/>
        </p:blipFill>
        <p:spPr>
          <a:xfrm>
            <a:off x="10473994" y="5564567"/>
            <a:ext cx="1341545" cy="1293433"/>
          </a:xfrm>
          <a:custGeom>
            <a:avLst/>
            <a:gdLst>
              <a:gd name="connsiteX0" fmla="*/ 0 w 1341545"/>
              <a:gd name="connsiteY0" fmla="*/ 0 h 1293433"/>
              <a:gd name="connsiteX1" fmla="*/ 1341545 w 1341545"/>
              <a:gd name="connsiteY1" fmla="*/ 0 h 1293433"/>
              <a:gd name="connsiteX2" fmla="*/ 1341545 w 1341545"/>
              <a:gd name="connsiteY2" fmla="*/ 1293433 h 1293433"/>
              <a:gd name="connsiteX3" fmla="*/ 150847 w 1341545"/>
              <a:gd name="connsiteY3" fmla="*/ 1293433 h 1293433"/>
              <a:gd name="connsiteX4" fmla="*/ 66240 w 1341545"/>
              <a:gd name="connsiteY4" fmla="*/ 1183451 h 1293433"/>
              <a:gd name="connsiteX5" fmla="*/ 0 w 1341545"/>
              <a:gd name="connsiteY5" fmla="*/ 1061841 h 1293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545" h="1293433">
                <a:moveTo>
                  <a:pt x="0" y="0"/>
                </a:moveTo>
                <a:lnTo>
                  <a:pt x="1341545" y="0"/>
                </a:lnTo>
                <a:lnTo>
                  <a:pt x="1341545" y="1293433"/>
                </a:lnTo>
                <a:lnTo>
                  <a:pt x="150847" y="1293433"/>
                </a:lnTo>
                <a:lnTo>
                  <a:pt x="66240" y="1183451"/>
                </a:lnTo>
                <a:lnTo>
                  <a:pt x="0" y="1061841"/>
                </a:lnTo>
                <a:close/>
              </a:path>
            </a:pathLst>
          </a:custGeom>
        </p:spPr>
      </p:pic>
      <p:pic>
        <p:nvPicPr>
          <p:cNvPr id="8" name="Graphic 7" descr="Questions">
            <a:extLst>
              <a:ext uri="{FF2B5EF4-FFF2-40B4-BE49-F238E27FC236}">
                <a16:creationId xmlns:a16="http://schemas.microsoft.com/office/drawing/2014/main" id="{1CB87F01-4A77-EB33-0E72-36A347A4C24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90459" y="948266"/>
            <a:ext cx="4743406" cy="4743406"/>
          </a:xfrm>
          <a:prstGeom prst="rect">
            <a:avLst/>
          </a:prstGeom>
        </p:spPr>
      </p:pic>
      <p:pic>
        <p:nvPicPr>
          <p:cNvPr id="21" name="Picture 20">
            <a:extLst>
              <a:ext uri="{FF2B5EF4-FFF2-40B4-BE49-F238E27FC236}">
                <a16:creationId xmlns:a16="http://schemas.microsoft.com/office/drawing/2014/main" id="{E844ED7C-1917-40D8-8B42-1B1C27BC5A5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3623" t="43915" r="1" b="18252"/>
          <a:stretch/>
        </p:blipFill>
        <p:spPr>
          <a:xfrm flipH="1">
            <a:off x="0" y="3142319"/>
            <a:ext cx="4605339" cy="3715682"/>
          </a:xfrm>
          <a:prstGeom prst="rect">
            <a:avLst/>
          </a:prstGeom>
        </p:spPr>
      </p:pic>
    </p:spTree>
    <p:extLst>
      <p:ext uri="{BB962C8B-B14F-4D97-AF65-F5344CB8AC3E}">
        <p14:creationId xmlns:p14="http://schemas.microsoft.com/office/powerpoint/2010/main" val="938924923"/>
      </p:ext>
    </p:extLst>
  </p:cSld>
  <p:clrMapOvr>
    <a:masterClrMapping/>
  </p:clrMapOvr>
  <p:transition>
    <p:fade/>
  </p:transition>
</p:sld>
</file>

<file path=ppt/theme/theme1.xml><?xml version="1.0" encoding="utf-8"?>
<a:theme xmlns:a="http://schemas.openxmlformats.org/drawingml/2006/main" name="Microsoft Learn_White Template">
  <a:themeElements>
    <a:clrScheme name="Custom 6">
      <a:dk1>
        <a:srgbClr val="000000"/>
      </a:dk1>
      <a:lt1>
        <a:srgbClr val="FFFFFF"/>
      </a:lt1>
      <a:dk2>
        <a:srgbClr val="091F2C"/>
      </a:dk2>
      <a:lt2>
        <a:srgbClr val="E8E6DF"/>
      </a:lt2>
      <a:accent1>
        <a:srgbClr val="FF5C39"/>
      </a:accent1>
      <a:accent2>
        <a:srgbClr val="C73ECC"/>
      </a:accent2>
      <a:accent3>
        <a:srgbClr val="F4364C"/>
      </a:accent3>
      <a:accent4>
        <a:srgbClr val="0078D4"/>
      </a:accent4>
      <a:accent5>
        <a:srgbClr val="49C5B1"/>
      </a:accent5>
      <a:accent6>
        <a:srgbClr val="8DE971"/>
      </a:accent6>
      <a:hlink>
        <a:srgbClr val="F4364C"/>
      </a:hlink>
      <a:folHlink>
        <a:srgbClr val="F4364C"/>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DOWNLOAD YOUR COPY FIRST - Skilling PowerPoint Template" id="{70F79070-3739-41DE-9054-C07226A67F8A}" vid="{AF120408-AE68-4F2A-A66F-2CA561952652}"/>
    </a:ext>
  </a:extLst>
</a:theme>
</file>

<file path=ppt/theme/theme2.xml><?xml version="1.0" encoding="utf-8"?>
<a:theme xmlns:a="http://schemas.openxmlformats.org/drawingml/2006/main" name="Microsoft Learn_Navy Template">
  <a:themeElements>
    <a:clrScheme name="Microsoft Learn">
      <a:dk1>
        <a:srgbClr val="000000"/>
      </a:dk1>
      <a:lt1>
        <a:srgbClr val="FFFFFF"/>
      </a:lt1>
      <a:dk2>
        <a:srgbClr val="091F2C"/>
      </a:dk2>
      <a:lt2>
        <a:srgbClr val="E8E6DF"/>
      </a:lt2>
      <a:accent1>
        <a:srgbClr val="FF5C39"/>
      </a:accent1>
      <a:accent2>
        <a:srgbClr val="C73ECC"/>
      </a:accent2>
      <a:accent3>
        <a:srgbClr val="F4364C"/>
      </a:accent3>
      <a:accent4>
        <a:srgbClr val="0078D4"/>
      </a:accent4>
      <a:accent5>
        <a:srgbClr val="49C5B1"/>
      </a:accent5>
      <a:accent6>
        <a:srgbClr val="8DE971"/>
      </a:accent6>
      <a:hlink>
        <a:srgbClr val="FF5C39"/>
      </a:hlink>
      <a:folHlink>
        <a:srgbClr val="FF5C39"/>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DOWNLOAD YOUR COPY FIRST - Skilling PowerPoint Template" id="{70F79070-3739-41DE-9054-C07226A67F8A}" vid="{8FC0B0A6-37BC-477E-99E4-DA5DC3C4F820}"/>
    </a:ext>
  </a:extLst>
</a:theme>
</file>

<file path=ppt/theme/theme3.xml><?xml version="1.0" encoding="utf-8"?>
<a:theme xmlns:a="http://schemas.openxmlformats.org/drawingml/2006/main" name="Microsoft Learn_Blueblack Template">
  <a:themeElements>
    <a:clrScheme name="Microsoft Learn Dk">
      <a:dk1>
        <a:srgbClr val="000000"/>
      </a:dk1>
      <a:lt1>
        <a:srgbClr val="FFFFFF"/>
      </a:lt1>
      <a:dk2>
        <a:srgbClr val="091F2C"/>
      </a:dk2>
      <a:lt2>
        <a:srgbClr val="E8E6DF"/>
      </a:lt2>
      <a:accent1>
        <a:srgbClr val="FF5C39"/>
      </a:accent1>
      <a:accent2>
        <a:srgbClr val="C73ECC"/>
      </a:accent2>
      <a:accent3>
        <a:srgbClr val="0078D4"/>
      </a:accent3>
      <a:accent4>
        <a:srgbClr val="F4364C"/>
      </a:accent4>
      <a:accent5>
        <a:srgbClr val="FFA38B"/>
      </a:accent5>
      <a:accent6>
        <a:srgbClr val="CD9BCF"/>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Neutral gray">
      <a:srgbClr val="E8E6DF"/>
    </a:custClr>
    <a:custClr name="White">
      <a:srgbClr val="FFFFFF"/>
    </a:custClr>
    <a:custClr name="Blueblack">
      <a:srgbClr val="091F2C"/>
    </a:custClr>
    <a:custClr name="Off white">
      <a:srgbClr val="F4F3F5"/>
    </a:custClr>
    <a:custClr name="Light orange">
      <a:srgbClr val="FFA38B"/>
    </a:custClr>
    <a:custClr name="Light magenta">
      <a:srgbClr val="CD9BCF"/>
    </a:custClr>
    <a:custClr name="Light blue">
      <a:srgbClr val="8DC8E8"/>
    </a:custClr>
    <a:custClr name="Light red">
      <a:srgbClr val="FFB3BB"/>
    </a:custClr>
    <a:custClr name="White">
      <a:srgbClr val="FFFFFF"/>
    </a:custClr>
    <a:custClr name="White">
      <a:srgbClr val="FFFFFF"/>
    </a:custClr>
    <a:custClr name="Neutral gray">
      <a:srgbClr val="E8E6DF"/>
    </a:custClr>
    <a:custClr name="White">
      <a:srgbClr val="FFFFFF"/>
    </a:custClr>
    <a:custClr name="Blueblack">
      <a:srgbClr val="091F2C"/>
    </a:custClr>
    <a:custClr name="Off white">
      <a:srgbClr val="F4F3F5"/>
    </a:custClr>
    <a:custClr name="Dark orange">
      <a:srgbClr val="73391D"/>
    </a:custClr>
    <a:custClr name="Dark magenta">
      <a:srgbClr val="702573"/>
    </a:custClr>
    <a:custClr name="Dark blue">
      <a:srgbClr val="2A446F"/>
    </a:custClr>
    <a:custClr name="Dark red">
      <a:srgbClr val="73262F"/>
    </a:custClr>
    <a:custClr name="White">
      <a:srgbClr val="FFFFFF"/>
    </a:custClr>
    <a:custClr name="White">
      <a:srgbClr val="FFFFFF"/>
    </a:custClr>
  </a:custClrLst>
  <a:extLst>
    <a:ext uri="{05A4C25C-085E-4340-85A3-A5531E510DB2}">
      <thm15:themeFamily xmlns:thm15="http://schemas.microsoft.com/office/thememl/2012/main" name="DOWNLOAD YOUR COPY FIRST - Skilling PowerPoint Template" id="{70F79070-3739-41DE-9054-C07226A67F8A}" vid="{7331803C-F512-48DE-ACB9-FEE9463882EA}"/>
    </a:ext>
  </a:extLst>
</a:theme>
</file>

<file path=ppt/theme/theme4.xml><?xml version="1.0" encoding="utf-8"?>
<a:theme xmlns:a="http://schemas.openxmlformats.org/drawingml/2006/main" name="1_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5.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6.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2af026b9-1c40-4188-9602-cef2bbc83981" xsi:nil="true"/>
    <Sender xmlns="2af026b9-1c40-4188-9602-cef2bbc83981" xsi:nil="true"/>
    <lcf76f155ced4ddcb4097134ff3c332f xmlns="2af026b9-1c40-4188-9602-cef2bbc83981">
      <Terms xmlns="http://schemas.microsoft.com/office/infopath/2007/PartnerControls"/>
    </lcf76f155ced4ddcb4097134ff3c332f>
    <TaxCatchAll xmlns="230e9df3-be65-4c73-a93b-d1236ebd677e" xsi:nil="true"/>
    <Image xmlns="2af026b9-1c40-4188-9602-cef2bbc83981"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3C53490597D2441A2C806FD21596A74" ma:contentTypeVersion="22" ma:contentTypeDescription="Create a new document." ma:contentTypeScope="" ma:versionID="4c2511dd9b576424dc43be47b6435c90">
  <xsd:schema xmlns:xsd="http://www.w3.org/2001/XMLSchema" xmlns:xs="http://www.w3.org/2001/XMLSchema" xmlns:p="http://schemas.microsoft.com/office/2006/metadata/properties" xmlns:ns1="http://schemas.microsoft.com/sharepoint/v3" xmlns:ns2="2af026b9-1c40-4188-9602-cef2bbc83981" xmlns:ns3="5a9ceb0b-858c-43b4-bdf3-6da90b3b0d1f" xmlns:ns4="230e9df3-be65-4c73-a93b-d1236ebd677e" targetNamespace="http://schemas.microsoft.com/office/2006/metadata/properties" ma:root="true" ma:fieldsID="1c841ee93ce5b157d8c71decd2c789f0" ns1:_="" ns2:_="" ns3:_="" ns4:_="">
    <xsd:import namespace="http://schemas.microsoft.com/sharepoint/v3"/>
    <xsd:import namespace="2af026b9-1c40-4188-9602-cef2bbc83981"/>
    <xsd:import namespace="5a9ceb0b-858c-43b4-bdf3-6da90b3b0d1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Location" minOccurs="0"/>
                <xsd:element ref="ns1:_ip_UnifiedCompliancePolicyProperties" minOccurs="0"/>
                <xsd:element ref="ns1:_ip_UnifiedCompliancePolicyUIAction" minOccurs="0"/>
                <xsd:element ref="ns2:Sender" minOccurs="0"/>
                <xsd:element ref="ns2:MediaLengthInSeconds" minOccurs="0"/>
                <xsd:element ref="ns2:lcf76f155ced4ddcb4097134ff3c332f" minOccurs="0"/>
                <xsd:element ref="ns4:TaxCatchAll" minOccurs="0"/>
                <xsd:element ref="ns2:Image"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af026b9-1c40-4188-9602-cef2bbc8398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Sender" ma:index="21" nillable="true" ma:displayName="Sender" ma:format="Dropdown" ma:internalName="Sender">
      <xsd:simpleType>
        <xsd:restriction base="dms:Text">
          <xsd:maxLength value="255"/>
        </xsd:restriction>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Image" ma:index="26" nillable="true" ma:displayName="Image" ma:format="Thumbnail" ma:internalName="Image">
      <xsd:simpleType>
        <xsd:restriction base="dms:Unknown"/>
      </xsd:simpleType>
    </xsd:element>
    <xsd:element name="MediaServiceSearchProperties" ma:index="27" nillable="true" ma:displayName="MediaServiceSearchProperties" ma:hidden="true" ma:internalName="MediaServiceSearchProperties" ma:readOnly="true">
      <xsd:simpleType>
        <xsd:restriction base="dms:Note"/>
      </xsd:simpleType>
    </xsd:element>
    <xsd:element name="MediaServiceDocTags" ma:index="28"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a9ceb0b-858c-43b4-bdf3-6da90b3b0d1f"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e767fff0-e3b7-4537-958e-927e68ad1eba}" ma:internalName="TaxCatchAll" ma:showField="CatchAllData" ma:web="5a9ceb0b-858c-43b4-bdf3-6da90b3b0d1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230e9df3-be65-4c73-a93b-d1236ebd677e"/>
    <ds:schemaRef ds:uri="2af026b9-1c40-4188-9602-cef2bbc83981"/>
    <ds:schemaRef ds:uri="5a9ceb0b-858c-43b4-bdf3-6da90b3b0d1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D2519FB5-4A13-4BC3-8D03-AA45AA83B38F}">
  <ds:schemaRefs>
    <ds:schemaRef ds:uri="230e9df3-be65-4c73-a93b-d1236ebd677e"/>
    <ds:schemaRef ds:uri="2af026b9-1c40-4188-9602-cef2bbc83981"/>
    <ds:schemaRef ds:uri="5a9ceb0b-858c-43b4-bdf3-6da90b3b0d1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DOWNLOAD YOUR COPY FIRST - Skilling PowerPoint Template</Template>
  <TotalTime>2833</TotalTime>
  <Words>6100</Words>
  <Application>Microsoft Office PowerPoint</Application>
  <PresentationFormat>Widescreen</PresentationFormat>
  <Paragraphs>461</Paragraphs>
  <Slides>27</Slides>
  <Notes>27</Notes>
  <HiddenSlides>0</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27</vt:i4>
      </vt:variant>
    </vt:vector>
  </HeadingPairs>
  <TitlesOfParts>
    <vt:vector size="48" baseType="lpstr">
      <vt:lpstr>Aptos</vt:lpstr>
      <vt:lpstr>Aptos Display</vt:lpstr>
      <vt:lpstr>Arial</vt:lpstr>
      <vt:lpstr>Calibri</vt:lpstr>
      <vt:lpstr>Calibri Light</vt:lpstr>
      <vt:lpstr>Consolas</vt:lpstr>
      <vt:lpstr>Oswald</vt:lpstr>
      <vt:lpstr>Segoe UI</vt:lpstr>
      <vt:lpstr>Segoe UI Black</vt:lpstr>
      <vt:lpstr>Segoe UI Semibold</vt:lpstr>
      <vt:lpstr>Source Sans Pro</vt:lpstr>
      <vt:lpstr>Source Sans Pro Black</vt:lpstr>
      <vt:lpstr>Symbol</vt:lpstr>
      <vt:lpstr>Tw Cen MT</vt:lpstr>
      <vt:lpstr>Wingdings</vt:lpstr>
      <vt:lpstr>Microsoft Learn_White Template</vt:lpstr>
      <vt:lpstr>Microsoft Learn_Navy Template</vt:lpstr>
      <vt:lpstr>Microsoft Learn_Blueblack Template</vt:lpstr>
      <vt:lpstr>1_Droplet</vt:lpstr>
      <vt:lpstr>Droplet</vt:lpstr>
      <vt:lpstr>office theme</vt:lpstr>
      <vt:lpstr>Learn, Share, and Grow: How to Become a Microsoft Learn Contributor</vt:lpstr>
      <vt:lpstr>About Me</vt:lpstr>
      <vt:lpstr>PowerPoint Presentation</vt:lpstr>
      <vt:lpstr>Agenda</vt:lpstr>
      <vt:lpstr>Introduction to Learn</vt:lpstr>
      <vt:lpstr>Microsoft Content Development Teams</vt:lpstr>
      <vt:lpstr>Learn Tips &amp; Tricks</vt:lpstr>
      <vt:lpstr>Learn Tips &amp; Tricks Demo</vt:lpstr>
      <vt:lpstr>How to Contribute</vt:lpstr>
      <vt:lpstr>Anyone can contribute to Microsoft Learn  learn.microsoft.com/contribute/  </vt:lpstr>
      <vt:lpstr>What belongs in Learn issues and PRs?</vt:lpstr>
      <vt:lpstr>Contribute via a GitHub Issue</vt:lpstr>
      <vt:lpstr>New GitHub Issue</vt:lpstr>
      <vt:lpstr>Contribute via a GitHub Pull Request (PR)</vt:lpstr>
      <vt:lpstr>Demo - Create a PR</vt:lpstr>
      <vt:lpstr>Contributions - Wrap-up</vt:lpstr>
      <vt:lpstr>Credit Due!</vt:lpstr>
      <vt:lpstr>Stop worrying and love the Pull Request</vt:lpstr>
      <vt:lpstr>GitHub hosts Microsoft Learn content</vt:lpstr>
      <vt:lpstr>Learn Behind the Scenes</vt:lpstr>
      <vt:lpstr>GitHub Basics</vt:lpstr>
      <vt:lpstr>Resources on Git and GitHub on Microsoft Learn</vt:lpstr>
      <vt:lpstr>Visual Studio Code plugins for authoring</vt:lpstr>
      <vt:lpstr>Demo – How We Work</vt:lpstr>
      <vt:lpstr>Additional Resources</vt:lpstr>
      <vt:lpstr>Links!</vt:lpstr>
      <vt:lpstr>Thank you!  Questions?</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Skilling PowerPoint template</dc:title>
  <dc:subject>Microsoft Learn</dc:subject>
  <dc:creator>Shiva Ford</dc:creator>
  <cp:keywords/>
  <dc:description/>
  <cp:lastModifiedBy>Alvin Ashcraft</cp:lastModifiedBy>
  <cp:revision>354</cp:revision>
  <dcterms:created xsi:type="dcterms:W3CDTF">2023-04-06T04:45:25Z</dcterms:created>
  <dcterms:modified xsi:type="dcterms:W3CDTF">2024-05-14T13:34:47Z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0x01010003C53490597D2441A2C806FD21596A74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